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slideLayouts/slideLayout2.xml" ContentType="application/vnd.openxmlformats-officedocument.presentationml.slideLayout+xml"/>
  <Override PartName="/ppt/theme/theme3.xml" ContentType="application/vnd.openxmlformats-officedocument.theme+xml"/>
  <Override PartName="/ppt/slideLayouts/slideLayout3.xml" ContentType="application/vnd.openxmlformats-officedocument.presentationml.slideLayout+xml"/>
  <Override PartName="/ppt/theme/theme4.xml" ContentType="application/vnd.openxmlformats-officedocument.theme+xml"/>
  <Override PartName="/ppt/slideLayouts/slideLayout4.xml" ContentType="application/vnd.openxmlformats-officedocument.presentationml.slideLayout+xml"/>
  <Override PartName="/ppt/theme/theme5.xml" ContentType="application/vnd.openxmlformats-officedocument.theme+xml"/>
  <Override PartName="/ppt/slideLayouts/slideLayout5.xml" ContentType="application/vnd.openxmlformats-officedocument.presentationml.slideLayout+xml"/>
  <Override PartName="/ppt/theme/theme6.xml" ContentType="application/vnd.openxmlformats-officedocument.theme+xml"/>
  <Override PartName="/ppt/slideLayouts/slideLayout6.xml" ContentType="application/vnd.openxmlformats-officedocument.presentationml.slideLayout+xml"/>
  <Override PartName="/ppt/theme/theme7.xml" ContentType="application/vnd.openxmlformats-officedocument.theme+xml"/>
  <Override PartName="/ppt/slideLayouts/slideLayout7.xml" ContentType="application/vnd.openxmlformats-officedocument.presentationml.slideLayout+xml"/>
  <Override PartName="/ppt/theme/theme8.xml" ContentType="application/vnd.openxmlformats-officedocument.theme+xml"/>
  <Override PartName="/ppt/slideLayouts/slideLayout8.xml" ContentType="application/vnd.openxmlformats-officedocument.presentationml.slideLayout+xml"/>
  <Override PartName="/ppt/theme/theme9.xml" ContentType="application/vnd.openxmlformats-officedocument.theme+xml"/>
  <Override PartName="/ppt/slideLayouts/slideLayout9.xml" ContentType="application/vnd.openxmlformats-officedocument.presentationml.slideLayout+xml"/>
  <Override PartName="/ppt/theme/theme10.xml" ContentType="application/vnd.openxmlformats-officedocument.theme+xml"/>
  <Override PartName="/ppt/slideLayouts/slideLayout10.xml" ContentType="application/vnd.openxmlformats-officedocument.presentationml.slideLayout+xml"/>
  <Override PartName="/ppt/theme/theme11.xml" ContentType="application/vnd.openxmlformats-officedocument.theme+xml"/>
  <Override PartName="/ppt/slideLayouts/slideLayout11.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 id="2147483661" r:id="rId3"/>
    <p:sldMasterId id="2147483662" r:id="rId4"/>
    <p:sldMasterId id="2147483663" r:id="rId5"/>
    <p:sldMasterId id="2147483664" r:id="rId6"/>
    <p:sldMasterId id="2147483665" r:id="rId7"/>
    <p:sldMasterId id="2147483666" r:id="rId8"/>
    <p:sldMasterId id="2147483667" r:id="rId9"/>
    <p:sldMasterId id="2147483668" r:id="rId10"/>
    <p:sldMasterId id="2147483669" r:id="rId11"/>
    <p:sldMasterId id="2147483670" r:id="rId12"/>
  </p:sldMasterIdLst>
  <p:notesMasterIdLst>
    <p:notesMasterId r:id="rId14"/>
  </p:notesMasterIdLst>
  <p:sldIdLst>
    <p:sldId id="256" r:id="rId13"/>
  </p:sldIdLst>
  <p:sldSz cx="438912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hley Johnson" initials="AJ" lastIdx="1" clrIdx="0">
    <p:extLst>
      <p:ext uri="{19B8F6BF-5375-455C-9EA6-DF929625EA0E}">
        <p15:presenceInfo xmlns:p15="http://schemas.microsoft.com/office/powerpoint/2012/main" userId="ca48f9d31e5ff53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471" autoAdjust="0"/>
    <p:restoredTop sz="87421" autoAdjust="0"/>
  </p:normalViewPr>
  <p:slideViewPr>
    <p:cSldViewPr snapToGrid="0">
      <p:cViewPr>
        <p:scale>
          <a:sx n="20" d="100"/>
          <a:sy n="20" d="100"/>
        </p:scale>
        <p:origin x="1666" y="-1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5" Type="http://schemas.openxmlformats.org/officeDocument/2006/relationships/slideMaster" Target="slideMasters/slideMaster5.xml"/><Relationship Id="rId15" Type="http://schemas.openxmlformats.org/officeDocument/2006/relationships/commentAuthors" Target="commentAuthors.xml"/><Relationship Id="rId10" Type="http://schemas.openxmlformats.org/officeDocument/2006/relationships/slideMaster" Target="slideMasters/slideMaster10.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shle\Documents\DNP%20Project\Spring%202019\Copy%20of%20AWV%20Spreadsheet-Updated%203-20-19.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'Data Used for Graph'!$B$1</c:f>
              <c:strCache>
                <c:ptCount val="1"/>
                <c:pt idx="0">
                  <c:v>Number of Patients who Completed AWV</c:v>
                </c:pt>
              </c:strCache>
            </c:strRef>
          </c:tx>
          <c:spPr>
            <a:ln w="34925" cap="rnd">
              <a:solidFill>
                <a:schemeClr val="accent1"/>
              </a:solidFill>
              <a:round/>
            </a:ln>
            <a:effectLst>
              <a:outerShdw blurRad="57150" dist="19050" dir="5400000" algn="ctr" rotWithShape="0">
                <a:srgbClr val="000000">
                  <a:alpha val="63000"/>
                </a:srgbClr>
              </a:outerShdw>
            </a:effectLst>
          </c:spPr>
          <c:marker>
            <c:symbol val="none"/>
          </c:marker>
          <c:cat>
            <c:numRef>
              <c:f>'Data Used for Graph'!$A$2:$A$12</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cat>
          <c:val>
            <c:numRef>
              <c:f>'Data Used for Graph'!$B$2:$B$12</c:f>
              <c:numCache>
                <c:formatCode>0;[Red]0</c:formatCode>
                <c:ptCount val="11"/>
                <c:pt idx="0">
                  <c:v>0</c:v>
                </c:pt>
                <c:pt idx="1">
                  <c:v>6</c:v>
                </c:pt>
                <c:pt idx="2">
                  <c:v>5</c:v>
                </c:pt>
                <c:pt idx="3">
                  <c:v>6</c:v>
                </c:pt>
                <c:pt idx="4">
                  <c:v>5</c:v>
                </c:pt>
                <c:pt idx="5">
                  <c:v>2</c:v>
                </c:pt>
                <c:pt idx="6">
                  <c:v>2</c:v>
                </c:pt>
                <c:pt idx="7">
                  <c:v>6</c:v>
                </c:pt>
                <c:pt idx="8">
                  <c:v>4</c:v>
                </c:pt>
                <c:pt idx="9">
                  <c:v>6</c:v>
                </c:pt>
                <c:pt idx="10">
                  <c:v>5</c:v>
                </c:pt>
              </c:numCache>
            </c:numRef>
          </c:val>
          <c:smooth val="0"/>
          <c:extLst>
            <c:ext xmlns:c16="http://schemas.microsoft.com/office/drawing/2014/chart" uri="{C3380CC4-5D6E-409C-BE32-E72D297353CC}">
              <c16:uniqueId val="{00000000-2070-44E9-846B-D86AEF4B34EB}"/>
            </c:ext>
          </c:extLst>
        </c:ser>
        <c:dLbls>
          <c:showLegendKey val="0"/>
          <c:showVal val="0"/>
          <c:showCatName val="0"/>
          <c:showSerName val="0"/>
          <c:showPercent val="0"/>
          <c:showBubbleSize val="0"/>
        </c:dLbls>
        <c:smooth val="0"/>
        <c:axId val="189336192"/>
        <c:axId val="189337312"/>
      </c:lineChart>
      <c:catAx>
        <c:axId val="189336192"/>
        <c:scaling>
          <c:orientation val="minMax"/>
        </c:scaling>
        <c:delete val="0"/>
        <c:axPos val="b"/>
        <c:title>
          <c:tx>
            <c:rich>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sz="2400" dirty="0"/>
                  <a:t>Weeks</a:t>
                </a:r>
              </a:p>
            </c:rich>
          </c:tx>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337312"/>
        <c:crosses val="autoZero"/>
        <c:auto val="1"/>
        <c:lblAlgn val="ctr"/>
        <c:lblOffset val="100"/>
        <c:noMultiLvlLbl val="0"/>
      </c:catAx>
      <c:valAx>
        <c:axId val="1893373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sz="2400" dirty="0"/>
                  <a:t>Number of AWV Completed </a:t>
                </a:r>
              </a:p>
            </c:rich>
          </c:tx>
          <c:overlay val="0"/>
          <c:spPr>
            <a:noFill/>
            <a:ln>
              <a:noFill/>
            </a:ln>
            <a:effectLst/>
          </c:spPr>
          <c:txPr>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title>
        <c:numFmt formatCode="0;[Red]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3361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5AA8DC-3711-4792-B57F-41989416EF6A}" type="doc">
      <dgm:prSet loTypeId="urn:microsoft.com/office/officeart/2005/8/layout/cycle3" loCatId="cycle" qsTypeId="urn:microsoft.com/office/officeart/2005/8/quickstyle/simple1" qsCatId="simple" csTypeId="urn:microsoft.com/office/officeart/2005/8/colors/colorful2" csCatId="colorful" phldr="1"/>
      <dgm:spPr/>
      <dgm:t>
        <a:bodyPr/>
        <a:lstStyle/>
        <a:p>
          <a:endParaRPr lang="en-US"/>
        </a:p>
      </dgm:t>
    </dgm:pt>
    <dgm:pt modelId="{DA5EB042-4B1C-45A3-8B0E-A048C7213D17}">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pPr>
            <a:buClr>
              <a:schemeClr val="dk1"/>
            </a:buClr>
            <a:buSzPts val="2400"/>
            <a:buFont typeface="Arial"/>
            <a:buNone/>
          </a:pPr>
          <a:r>
            <a:rPr lang="en-US" sz="2800" dirty="0">
              <a:latin typeface="+mn-lt"/>
            </a:rPr>
            <a:t>Office manager identifies</a:t>
          </a:r>
          <a:r>
            <a:rPr lang="en-US" sz="2800" b="0" i="0" u="none" dirty="0">
              <a:latin typeface="+mn-lt"/>
              <a:ea typeface="Arial"/>
              <a:cs typeface="Arial"/>
              <a:sym typeface="Arial"/>
            </a:rPr>
            <a:t> eligible patients prior to appointments</a:t>
          </a:r>
          <a:endParaRPr lang="en-US" sz="2800" dirty="0">
            <a:latin typeface="+mn-lt"/>
          </a:endParaRPr>
        </a:p>
      </dgm:t>
    </dgm:pt>
    <dgm:pt modelId="{4593F62D-9833-48C0-87DD-DF2D2A061BC7}" type="parTrans" cxnId="{00FF8E17-4232-49AD-BFF3-D87FA57ED5F0}">
      <dgm:prSet/>
      <dgm:spPr/>
      <dgm:t>
        <a:bodyPr/>
        <a:lstStyle/>
        <a:p>
          <a:endParaRPr lang="en-US"/>
        </a:p>
      </dgm:t>
    </dgm:pt>
    <dgm:pt modelId="{4FD51104-B504-44C4-BD59-DCBEFBC712D9}" type="sibTrans" cxnId="{00FF8E17-4232-49AD-BFF3-D87FA57ED5F0}">
      <dgm:prSet/>
      <dgm:spPr/>
      <dgm:t>
        <a:bodyPr/>
        <a:lstStyle/>
        <a:p>
          <a:endParaRPr lang="en-US"/>
        </a:p>
      </dgm:t>
    </dgm:pt>
    <dgm:pt modelId="{28DB8943-9CC1-4806-91B4-0F6C5B1D0640}">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sz="2800" dirty="0">
              <a:latin typeface="+mn-lt"/>
            </a:rPr>
            <a:t>NP/physician reviews data and updates plan of care</a:t>
          </a:r>
        </a:p>
      </dgm:t>
    </dgm:pt>
    <dgm:pt modelId="{6027AC04-6237-40E4-A6DA-86C39A338A95}" type="parTrans" cxnId="{32EEDCDD-9112-4012-884B-1F41BDB154F4}">
      <dgm:prSet/>
      <dgm:spPr/>
      <dgm:t>
        <a:bodyPr/>
        <a:lstStyle/>
        <a:p>
          <a:endParaRPr lang="en-US"/>
        </a:p>
      </dgm:t>
    </dgm:pt>
    <dgm:pt modelId="{0D451177-DC46-4004-AC5B-1AF6D9B57F04}" type="sibTrans" cxnId="{32EEDCDD-9112-4012-884B-1F41BDB154F4}">
      <dgm:prSet/>
      <dgm:spPr/>
      <dgm:t>
        <a:bodyPr/>
        <a:lstStyle/>
        <a:p>
          <a:endParaRPr lang="en-US"/>
        </a:p>
      </dgm:t>
    </dgm:pt>
    <dgm:pt modelId="{102D414A-2F54-4D24-865C-95117E799BA1}">
      <dgm:prSet phldrT="[Text]" custT="1">
        <dgm:style>
          <a:lnRef idx="2">
            <a:schemeClr val="accent4">
              <a:shade val="50000"/>
            </a:schemeClr>
          </a:lnRef>
          <a:fillRef idx="1">
            <a:schemeClr val="accent4"/>
          </a:fillRef>
          <a:effectRef idx="0">
            <a:schemeClr val="accent4"/>
          </a:effectRef>
          <a:fontRef idx="minor">
            <a:schemeClr val="lt1"/>
          </a:fontRef>
        </dgm:style>
      </dgm:prSet>
      <dgm:spPr/>
      <dgm:t>
        <a:bodyPr/>
        <a:lstStyle/>
        <a:p>
          <a:pPr>
            <a:buClr>
              <a:schemeClr val="dk1"/>
            </a:buClr>
            <a:buSzPts val="2400"/>
            <a:buFont typeface="Arial"/>
            <a:buNone/>
          </a:pPr>
          <a:r>
            <a:rPr lang="en-US" sz="2800" dirty="0">
              <a:latin typeface="+mn-lt"/>
            </a:rPr>
            <a:t>Upon arrival, patients fills in AWV forms</a:t>
          </a:r>
        </a:p>
      </dgm:t>
    </dgm:pt>
    <dgm:pt modelId="{B94026F2-D653-4770-80D3-46020F92C199}" type="parTrans" cxnId="{9E0FFCFD-E260-4B0F-80A8-88FF5A3095B4}">
      <dgm:prSet/>
      <dgm:spPr/>
      <dgm:t>
        <a:bodyPr/>
        <a:lstStyle/>
        <a:p>
          <a:endParaRPr lang="en-US"/>
        </a:p>
      </dgm:t>
    </dgm:pt>
    <dgm:pt modelId="{112A5065-6724-40B3-998E-B24EE552671F}" type="sibTrans" cxnId="{9E0FFCFD-E260-4B0F-80A8-88FF5A3095B4}">
      <dgm:prSet/>
      <dgm:spPr/>
      <dgm:t>
        <a:bodyPr/>
        <a:lstStyle/>
        <a:p>
          <a:endParaRPr lang="en-US"/>
        </a:p>
      </dgm:t>
    </dgm:pt>
    <dgm:pt modelId="{16035E82-8E59-4953-8D0A-9C10175F0A4F}">
      <dgm:prSe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n-US" sz="2800" dirty="0">
              <a:latin typeface="+mn-lt"/>
            </a:rPr>
            <a:t>Office manager complete billing</a:t>
          </a:r>
        </a:p>
      </dgm:t>
    </dgm:pt>
    <dgm:pt modelId="{D282EF9A-5D5D-4F05-B78D-8EC1E1532132}" type="parTrans" cxnId="{25E412A3-4C27-4A16-9BC1-7AEC3B5E1A51}">
      <dgm:prSet/>
      <dgm:spPr/>
      <dgm:t>
        <a:bodyPr/>
        <a:lstStyle/>
        <a:p>
          <a:endParaRPr lang="en-US"/>
        </a:p>
      </dgm:t>
    </dgm:pt>
    <dgm:pt modelId="{DADC0D2F-D7B5-4D0C-B48E-D9DB7606E8C7}" type="sibTrans" cxnId="{25E412A3-4C27-4A16-9BC1-7AEC3B5E1A51}">
      <dgm:prSet/>
      <dgm:spPr/>
      <dgm:t>
        <a:bodyPr/>
        <a:lstStyle/>
        <a:p>
          <a:endParaRPr lang="en-US"/>
        </a:p>
      </dgm:t>
    </dgm:pt>
    <dgm:pt modelId="{9234D269-DE43-4A9E-BB8A-2E551A86F406}">
      <dgm:prSet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sz="2800" dirty="0">
              <a:latin typeface="+mn-lt"/>
            </a:rPr>
            <a:t>Next year’s AWV is scheduled</a:t>
          </a:r>
        </a:p>
      </dgm:t>
    </dgm:pt>
    <dgm:pt modelId="{7584CE4F-F878-4CD5-88D9-DCB7055C8675}" type="parTrans" cxnId="{D410A9CF-E536-4E8E-89ED-06D4C8DDABF4}">
      <dgm:prSet/>
      <dgm:spPr/>
      <dgm:t>
        <a:bodyPr/>
        <a:lstStyle/>
        <a:p>
          <a:endParaRPr lang="en-US"/>
        </a:p>
      </dgm:t>
    </dgm:pt>
    <dgm:pt modelId="{5F1FB264-6293-4D19-BCA1-A9C08EB3C300}" type="sibTrans" cxnId="{D410A9CF-E536-4E8E-89ED-06D4C8DDABF4}">
      <dgm:prSet/>
      <dgm:spPr/>
      <dgm:t>
        <a:bodyPr/>
        <a:lstStyle/>
        <a:p>
          <a:endParaRPr lang="en-US"/>
        </a:p>
      </dgm:t>
    </dgm:pt>
    <dgm:pt modelId="{516F1528-6FC2-49D2-80B5-B7CEC095F24C}" type="pres">
      <dgm:prSet presAssocID="{A05AA8DC-3711-4792-B57F-41989416EF6A}" presName="Name0" presStyleCnt="0">
        <dgm:presLayoutVars>
          <dgm:dir/>
          <dgm:resizeHandles val="exact"/>
        </dgm:presLayoutVars>
      </dgm:prSet>
      <dgm:spPr/>
    </dgm:pt>
    <dgm:pt modelId="{5A2BAA4D-3928-4372-B497-A761EF915FD5}" type="pres">
      <dgm:prSet presAssocID="{A05AA8DC-3711-4792-B57F-41989416EF6A}" presName="cycle" presStyleCnt="0"/>
      <dgm:spPr/>
    </dgm:pt>
    <dgm:pt modelId="{21B0FD88-173F-41D8-BF5A-7F85E433180F}" type="pres">
      <dgm:prSet presAssocID="{DA5EB042-4B1C-45A3-8B0E-A048C7213D17}" presName="nodeFirstNode" presStyleLbl="node1" presStyleIdx="0" presStyleCnt="5" custScaleX="99533" custScaleY="103621">
        <dgm:presLayoutVars>
          <dgm:bulletEnabled val="1"/>
        </dgm:presLayoutVars>
      </dgm:prSet>
      <dgm:spPr/>
    </dgm:pt>
    <dgm:pt modelId="{880A72AA-ECE7-4785-A3F2-95C6D0681ABA}" type="pres">
      <dgm:prSet presAssocID="{4FD51104-B504-44C4-BD59-DCBEFBC712D9}" presName="sibTransFirstNode" presStyleLbl="bgShp" presStyleIdx="0" presStyleCnt="1"/>
      <dgm:spPr/>
    </dgm:pt>
    <dgm:pt modelId="{F1BF3E81-5295-4F9B-8350-8ACF6821106F}" type="pres">
      <dgm:prSet presAssocID="{102D414A-2F54-4D24-865C-95117E799BA1}" presName="nodeFollowingNodes" presStyleLbl="node1" presStyleIdx="1" presStyleCnt="5">
        <dgm:presLayoutVars>
          <dgm:bulletEnabled val="1"/>
        </dgm:presLayoutVars>
      </dgm:prSet>
      <dgm:spPr/>
    </dgm:pt>
    <dgm:pt modelId="{19BB8BE9-4A5B-411B-870F-556FAD364654}" type="pres">
      <dgm:prSet presAssocID="{28DB8943-9CC1-4806-91B4-0F6C5B1D0640}" presName="nodeFollowingNodes" presStyleLbl="node1" presStyleIdx="2" presStyleCnt="5" custScaleX="100268" custScaleY="102762" custRadScaleRad="97044" custRadScaleInc="-18087">
        <dgm:presLayoutVars>
          <dgm:bulletEnabled val="1"/>
        </dgm:presLayoutVars>
      </dgm:prSet>
      <dgm:spPr/>
    </dgm:pt>
    <dgm:pt modelId="{F94B8A19-9363-4148-8C37-4C8D15D6C193}" type="pres">
      <dgm:prSet presAssocID="{16035E82-8E59-4953-8D0A-9C10175F0A4F}" presName="nodeFollowingNodes" presStyleLbl="node1" presStyleIdx="3" presStyleCnt="5" custRadScaleRad="95820" custRadScaleInc="28975">
        <dgm:presLayoutVars>
          <dgm:bulletEnabled val="1"/>
        </dgm:presLayoutVars>
      </dgm:prSet>
      <dgm:spPr/>
    </dgm:pt>
    <dgm:pt modelId="{3E807863-62A3-472A-B750-F6426A540268}" type="pres">
      <dgm:prSet presAssocID="{9234D269-DE43-4A9E-BB8A-2E551A86F406}" presName="nodeFollowingNodes" presStyleLbl="node1" presStyleIdx="4" presStyleCnt="5">
        <dgm:presLayoutVars>
          <dgm:bulletEnabled val="1"/>
        </dgm:presLayoutVars>
      </dgm:prSet>
      <dgm:spPr/>
    </dgm:pt>
  </dgm:ptLst>
  <dgm:cxnLst>
    <dgm:cxn modelId="{00FF8E17-4232-49AD-BFF3-D87FA57ED5F0}" srcId="{A05AA8DC-3711-4792-B57F-41989416EF6A}" destId="{DA5EB042-4B1C-45A3-8B0E-A048C7213D17}" srcOrd="0" destOrd="0" parTransId="{4593F62D-9833-48C0-87DD-DF2D2A061BC7}" sibTransId="{4FD51104-B504-44C4-BD59-DCBEFBC712D9}"/>
    <dgm:cxn modelId="{954DD12E-D048-4188-B697-C8511CCB73B2}" type="presOf" srcId="{A05AA8DC-3711-4792-B57F-41989416EF6A}" destId="{516F1528-6FC2-49D2-80B5-B7CEC095F24C}" srcOrd="0" destOrd="0" presId="urn:microsoft.com/office/officeart/2005/8/layout/cycle3"/>
    <dgm:cxn modelId="{E6185631-F774-439B-83AC-946C72A51509}" type="presOf" srcId="{28DB8943-9CC1-4806-91B4-0F6C5B1D0640}" destId="{19BB8BE9-4A5B-411B-870F-556FAD364654}" srcOrd="0" destOrd="0" presId="urn:microsoft.com/office/officeart/2005/8/layout/cycle3"/>
    <dgm:cxn modelId="{15BBC53B-F8E8-4CAD-B49D-2EB0010D8752}" type="presOf" srcId="{102D414A-2F54-4D24-865C-95117E799BA1}" destId="{F1BF3E81-5295-4F9B-8350-8ACF6821106F}" srcOrd="0" destOrd="0" presId="urn:microsoft.com/office/officeart/2005/8/layout/cycle3"/>
    <dgm:cxn modelId="{9C5D8C4C-3D49-4BA4-A6C2-6AD325A97051}" type="presOf" srcId="{DA5EB042-4B1C-45A3-8B0E-A048C7213D17}" destId="{21B0FD88-173F-41D8-BF5A-7F85E433180F}" srcOrd="0" destOrd="0" presId="urn:microsoft.com/office/officeart/2005/8/layout/cycle3"/>
    <dgm:cxn modelId="{34A23DA0-B94B-4881-8EAE-0609F04F17E7}" type="presOf" srcId="{16035E82-8E59-4953-8D0A-9C10175F0A4F}" destId="{F94B8A19-9363-4148-8C37-4C8D15D6C193}" srcOrd="0" destOrd="0" presId="urn:microsoft.com/office/officeart/2005/8/layout/cycle3"/>
    <dgm:cxn modelId="{25E412A3-4C27-4A16-9BC1-7AEC3B5E1A51}" srcId="{A05AA8DC-3711-4792-B57F-41989416EF6A}" destId="{16035E82-8E59-4953-8D0A-9C10175F0A4F}" srcOrd="3" destOrd="0" parTransId="{D282EF9A-5D5D-4F05-B78D-8EC1E1532132}" sibTransId="{DADC0D2F-D7B5-4D0C-B48E-D9DB7606E8C7}"/>
    <dgm:cxn modelId="{515B76B2-0967-4DBF-B9F3-A35BC73AD70C}" type="presOf" srcId="{4FD51104-B504-44C4-BD59-DCBEFBC712D9}" destId="{880A72AA-ECE7-4785-A3F2-95C6D0681ABA}" srcOrd="0" destOrd="0" presId="urn:microsoft.com/office/officeart/2005/8/layout/cycle3"/>
    <dgm:cxn modelId="{F8ABB2C3-C61E-45E5-B5F3-CBAEB4B6E941}" type="presOf" srcId="{9234D269-DE43-4A9E-BB8A-2E551A86F406}" destId="{3E807863-62A3-472A-B750-F6426A540268}" srcOrd="0" destOrd="0" presId="urn:microsoft.com/office/officeart/2005/8/layout/cycle3"/>
    <dgm:cxn modelId="{D410A9CF-E536-4E8E-89ED-06D4C8DDABF4}" srcId="{A05AA8DC-3711-4792-B57F-41989416EF6A}" destId="{9234D269-DE43-4A9E-BB8A-2E551A86F406}" srcOrd="4" destOrd="0" parTransId="{7584CE4F-F878-4CD5-88D9-DCB7055C8675}" sibTransId="{5F1FB264-6293-4D19-BCA1-A9C08EB3C300}"/>
    <dgm:cxn modelId="{32EEDCDD-9112-4012-884B-1F41BDB154F4}" srcId="{A05AA8DC-3711-4792-B57F-41989416EF6A}" destId="{28DB8943-9CC1-4806-91B4-0F6C5B1D0640}" srcOrd="2" destOrd="0" parTransId="{6027AC04-6237-40E4-A6DA-86C39A338A95}" sibTransId="{0D451177-DC46-4004-AC5B-1AF6D9B57F04}"/>
    <dgm:cxn modelId="{9E0FFCFD-E260-4B0F-80A8-88FF5A3095B4}" srcId="{A05AA8DC-3711-4792-B57F-41989416EF6A}" destId="{102D414A-2F54-4D24-865C-95117E799BA1}" srcOrd="1" destOrd="0" parTransId="{B94026F2-D653-4770-80D3-46020F92C199}" sibTransId="{112A5065-6724-40B3-998E-B24EE552671F}"/>
    <dgm:cxn modelId="{2CD32969-0C1C-4724-9455-06BF746B27A9}" type="presParOf" srcId="{516F1528-6FC2-49D2-80B5-B7CEC095F24C}" destId="{5A2BAA4D-3928-4372-B497-A761EF915FD5}" srcOrd="0" destOrd="0" presId="urn:microsoft.com/office/officeart/2005/8/layout/cycle3"/>
    <dgm:cxn modelId="{B3871F0E-6102-43DF-A24F-4FDEF83DBF31}" type="presParOf" srcId="{5A2BAA4D-3928-4372-B497-A761EF915FD5}" destId="{21B0FD88-173F-41D8-BF5A-7F85E433180F}" srcOrd="0" destOrd="0" presId="urn:microsoft.com/office/officeart/2005/8/layout/cycle3"/>
    <dgm:cxn modelId="{351EA553-7D71-4D7A-BEA0-05F49F00D9AC}" type="presParOf" srcId="{5A2BAA4D-3928-4372-B497-A761EF915FD5}" destId="{880A72AA-ECE7-4785-A3F2-95C6D0681ABA}" srcOrd="1" destOrd="0" presId="urn:microsoft.com/office/officeart/2005/8/layout/cycle3"/>
    <dgm:cxn modelId="{C414C282-972E-40B0-B0A7-0D3026153C03}" type="presParOf" srcId="{5A2BAA4D-3928-4372-B497-A761EF915FD5}" destId="{F1BF3E81-5295-4F9B-8350-8ACF6821106F}" srcOrd="2" destOrd="0" presId="urn:microsoft.com/office/officeart/2005/8/layout/cycle3"/>
    <dgm:cxn modelId="{7855F37E-90A0-4F6C-BAEA-8BD5E338000B}" type="presParOf" srcId="{5A2BAA4D-3928-4372-B497-A761EF915FD5}" destId="{19BB8BE9-4A5B-411B-870F-556FAD364654}" srcOrd="3" destOrd="0" presId="urn:microsoft.com/office/officeart/2005/8/layout/cycle3"/>
    <dgm:cxn modelId="{9D00B651-AD73-4083-93D7-64A8C071C377}" type="presParOf" srcId="{5A2BAA4D-3928-4372-B497-A761EF915FD5}" destId="{F94B8A19-9363-4148-8C37-4C8D15D6C193}" srcOrd="4" destOrd="0" presId="urn:microsoft.com/office/officeart/2005/8/layout/cycle3"/>
    <dgm:cxn modelId="{46FEC0E8-19F5-4DA9-8E61-15DE120F049F}" type="presParOf" srcId="{5A2BAA4D-3928-4372-B497-A761EF915FD5}" destId="{3E807863-62A3-472A-B750-F6426A540268}" srcOrd="5" destOrd="0" presId="urn:microsoft.com/office/officeart/2005/8/layout/cycle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0A72AA-ECE7-4785-A3F2-95C6D0681ABA}">
      <dsp:nvSpPr>
        <dsp:cNvPr id="0" name=""/>
        <dsp:cNvSpPr/>
      </dsp:nvSpPr>
      <dsp:spPr>
        <a:xfrm>
          <a:off x="931939" y="803511"/>
          <a:ext cx="6595859" cy="6595859"/>
        </a:xfrm>
        <a:prstGeom prst="circularArrow">
          <a:avLst>
            <a:gd name="adj1" fmla="val 5544"/>
            <a:gd name="adj2" fmla="val 330680"/>
            <a:gd name="adj3" fmla="val 13773519"/>
            <a:gd name="adj4" fmla="val 17387429"/>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B0FD88-173F-41D8-BF5A-7F85E433180F}">
      <dsp:nvSpPr>
        <dsp:cNvPr id="0" name=""/>
        <dsp:cNvSpPr/>
      </dsp:nvSpPr>
      <dsp:spPr>
        <a:xfrm>
          <a:off x="2683967" y="813352"/>
          <a:ext cx="3091803" cy="1609394"/>
        </a:xfrm>
        <a:prstGeom prst="roundRect">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Clr>
              <a:schemeClr val="dk1"/>
            </a:buClr>
            <a:buSzPts val="2400"/>
            <a:buFont typeface="Arial"/>
            <a:buNone/>
          </a:pPr>
          <a:r>
            <a:rPr lang="en-US" sz="2800" kern="1200" dirty="0">
              <a:latin typeface="+mn-lt"/>
            </a:rPr>
            <a:t>Office manager identifies</a:t>
          </a:r>
          <a:r>
            <a:rPr lang="en-US" sz="2800" b="0" i="0" u="none" kern="1200" dirty="0">
              <a:latin typeface="+mn-lt"/>
              <a:ea typeface="Arial"/>
              <a:cs typeface="Arial"/>
              <a:sym typeface="Arial"/>
            </a:rPr>
            <a:t> eligible patients prior to appointments</a:t>
          </a:r>
          <a:endParaRPr lang="en-US" sz="2800" kern="1200" dirty="0">
            <a:latin typeface="+mn-lt"/>
          </a:endParaRPr>
        </a:p>
      </dsp:txBody>
      <dsp:txXfrm>
        <a:off x="2762531" y="891916"/>
        <a:ext cx="2934675" cy="1452266"/>
      </dsp:txXfrm>
    </dsp:sp>
    <dsp:sp modelId="{F1BF3E81-5295-4F9B-8350-8ACF6821106F}">
      <dsp:nvSpPr>
        <dsp:cNvPr id="0" name=""/>
        <dsp:cNvSpPr/>
      </dsp:nvSpPr>
      <dsp:spPr>
        <a:xfrm>
          <a:off x="5351782" y="2785023"/>
          <a:ext cx="3106310" cy="1553155"/>
        </a:xfrm>
        <a:prstGeom prst="roundRect">
          <a:avLst/>
        </a:prstGeom>
        <a:solidFill>
          <a:schemeClr val="accent4"/>
        </a:solidFill>
        <a:ln w="25400" cap="flat"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Clr>
              <a:schemeClr val="dk1"/>
            </a:buClr>
            <a:buSzPts val="2400"/>
            <a:buFont typeface="Arial"/>
            <a:buNone/>
          </a:pPr>
          <a:r>
            <a:rPr lang="en-US" sz="2800" kern="1200" dirty="0">
              <a:latin typeface="+mn-lt"/>
            </a:rPr>
            <a:t>Upon arrival, patients fills in AWV forms</a:t>
          </a:r>
        </a:p>
      </dsp:txBody>
      <dsp:txXfrm>
        <a:off x="5427601" y="2860842"/>
        <a:ext cx="2954672" cy="1401517"/>
      </dsp:txXfrm>
    </dsp:sp>
    <dsp:sp modelId="{19BB8BE9-4A5B-411B-870F-556FAD364654}">
      <dsp:nvSpPr>
        <dsp:cNvPr id="0" name=""/>
        <dsp:cNvSpPr/>
      </dsp:nvSpPr>
      <dsp:spPr>
        <a:xfrm>
          <a:off x="4664037" y="5499474"/>
          <a:ext cx="3114634" cy="1596053"/>
        </a:xfrm>
        <a:prstGeom prst="roundRect">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mn-lt"/>
            </a:rPr>
            <a:t>NP/physician reviews data and updates plan of care</a:t>
          </a:r>
        </a:p>
      </dsp:txBody>
      <dsp:txXfrm>
        <a:off x="4741950" y="5577387"/>
        <a:ext cx="2958808" cy="1440227"/>
      </dsp:txXfrm>
    </dsp:sp>
    <dsp:sp modelId="{F94B8A19-9363-4148-8C37-4C8D15D6C193}">
      <dsp:nvSpPr>
        <dsp:cNvPr id="0" name=""/>
        <dsp:cNvSpPr/>
      </dsp:nvSpPr>
      <dsp:spPr>
        <a:xfrm>
          <a:off x="513412" y="5261693"/>
          <a:ext cx="3106310" cy="1553155"/>
        </a:xfrm>
        <a:prstGeom prst="roundRect">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mn-lt"/>
            </a:rPr>
            <a:t>Office manager complete billing</a:t>
          </a:r>
        </a:p>
      </dsp:txBody>
      <dsp:txXfrm>
        <a:off x="589231" y="5337512"/>
        <a:ext cx="2954672" cy="1401517"/>
      </dsp:txXfrm>
    </dsp:sp>
    <dsp:sp modelId="{3E807863-62A3-472A-B750-F6426A540268}">
      <dsp:nvSpPr>
        <dsp:cNvPr id="0" name=""/>
        <dsp:cNvSpPr/>
      </dsp:nvSpPr>
      <dsp:spPr>
        <a:xfrm>
          <a:off x="1645" y="2785023"/>
          <a:ext cx="3106310" cy="1553155"/>
        </a:xfrm>
        <a:prstGeom prst="roundRect">
          <a:avLst/>
        </a:prstGeom>
        <a:solidFill>
          <a:schemeClr val="accent5"/>
        </a:solidFill>
        <a:ln w="25400" cap="flat" cmpd="sng" algn="ctr">
          <a:solidFill>
            <a:schemeClr val="accent5">
              <a:shade val="50000"/>
            </a:schemeClr>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mn-lt"/>
            </a:rPr>
            <a:t>Next year’s AWV is scheduled</a:t>
          </a:r>
        </a:p>
      </dsp:txBody>
      <dsp:txXfrm>
        <a:off x="77464" y="2860842"/>
        <a:ext cx="2954672" cy="1401517"/>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12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12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12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12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12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12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12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1200" b="0" i="0" u="none" strike="noStrike" cap="none">
                <a:solidFill>
                  <a:srgbClr val="000000"/>
                </a:solidFill>
                <a:latin typeface="Arial"/>
                <a:ea typeface="Arial"/>
                <a:cs typeface="Arial"/>
                <a:sym typeface="Arial"/>
              </a:defRPr>
            </a:lvl9pPr>
          </a:lstStyle>
          <a:p>
            <a:endParaRPr dirty="0"/>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12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12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12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12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12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12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12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1200" b="0" i="0" u="none" strike="noStrike" cap="none">
                <a:solidFill>
                  <a:srgbClr val="000000"/>
                </a:solidFill>
                <a:latin typeface="Arial"/>
                <a:ea typeface="Arial"/>
                <a:cs typeface="Arial"/>
                <a:sym typeface="Arial"/>
              </a:defRPr>
            </a:lvl9pPr>
          </a:lstStyle>
          <a:p>
            <a:endParaRPr dirty="0"/>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12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12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12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12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12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12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12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1200" b="0" i="0" u="none" strike="noStrike" cap="none">
                <a:solidFill>
                  <a:srgbClr val="000000"/>
                </a:solidFill>
                <a:latin typeface="Arial"/>
                <a:ea typeface="Arial"/>
                <a:cs typeface="Arial"/>
                <a:sym typeface="Arial"/>
              </a:defRPr>
            </a:lvl9pPr>
          </a:lstStyle>
          <a:p>
            <a:endParaRPr dirty="0"/>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dirty="0"/>
          </a:p>
        </p:txBody>
      </p:sp>
    </p:spTree>
    <p:extLst>
      <p:ext uri="{BB962C8B-B14F-4D97-AF65-F5344CB8AC3E}">
        <p14:creationId xmlns:p14="http://schemas.microsoft.com/office/powerpoint/2010/main" val="90423941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97" name="Google Shape;197;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mj-lt"/>
              <a:buNone/>
              <a:tabLst/>
              <a:defRPr/>
            </a:pPr>
            <a:endParaRPr lang="en-US" sz="1800" b="0" dirty="0"/>
          </a:p>
        </p:txBody>
      </p:sp>
      <p:sp>
        <p:nvSpPr>
          <p:cNvPr id="198" name="Google Shape;198;p1: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a:t>
            </a:fld>
            <a:endParaRPr dirty="0"/>
          </a:p>
        </p:txBody>
      </p:sp>
    </p:spTree>
    <p:extLst>
      <p:ext uri="{BB962C8B-B14F-4D97-AF65-F5344CB8AC3E}">
        <p14:creationId xmlns:p14="http://schemas.microsoft.com/office/powerpoint/2010/main" val="1926115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9"/>
        <p:cNvGrpSpPr/>
        <p:nvPr/>
      </p:nvGrpSpPr>
      <p:grpSpPr>
        <a:xfrm>
          <a:off x="0" y="0"/>
          <a:ext cx="0" cy="0"/>
          <a:chOff x="0" y="0"/>
          <a:chExt cx="0" cy="0"/>
        </a:xfrm>
      </p:grpSpPr>
      <p:sp>
        <p:nvSpPr>
          <p:cNvPr id="20" name="Google Shape;20;p2"/>
          <p:cNvSpPr txBox="1">
            <a:spLocks noGrp="1"/>
          </p:cNvSpPr>
          <p:nvPr>
            <p:ph type="ctrTitle"/>
          </p:nvPr>
        </p:nvSpPr>
        <p:spPr>
          <a:xfrm>
            <a:off x="3291425" y="10225620"/>
            <a:ext cx="37308366" cy="7056968"/>
          </a:xfrm>
          <a:prstGeom prst="rect">
            <a:avLst/>
          </a:prstGeom>
          <a:noFill/>
          <a:ln>
            <a:noFill/>
          </a:ln>
        </p:spPr>
        <p:txBody>
          <a:bodyPr spcFirstLastPara="1" wrap="square" lIns="91425" tIns="45700" rIns="91425" bIns="45700" anchor="t" anchorCtr="0"/>
          <a:lstStyle>
            <a:lvl1pPr marR="0" lvl="0" algn="ctr" rtl="0">
              <a:spcBef>
                <a:spcPts val="0"/>
              </a:spcBef>
              <a:spcAft>
                <a:spcPts val="0"/>
              </a:spcAft>
              <a:buSzPts val="1400"/>
              <a:buNone/>
              <a:defRPr sz="249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49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49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49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49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4958"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4958"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4958"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4958" b="0" i="0" u="none" strike="noStrike" cap="none">
                <a:solidFill>
                  <a:schemeClr val="dk2"/>
                </a:solidFill>
                <a:latin typeface="Arial"/>
                <a:ea typeface="Arial"/>
                <a:cs typeface="Arial"/>
                <a:sym typeface="Arial"/>
              </a:defRPr>
            </a:lvl9pPr>
          </a:lstStyle>
          <a:p>
            <a:endParaRPr/>
          </a:p>
        </p:txBody>
      </p:sp>
      <p:sp>
        <p:nvSpPr>
          <p:cNvPr id="21" name="Google Shape;21;p2"/>
          <p:cNvSpPr txBox="1">
            <a:spLocks noGrp="1"/>
          </p:cNvSpPr>
          <p:nvPr>
            <p:ph type="subTitle" idx="1"/>
          </p:nvPr>
        </p:nvSpPr>
        <p:spPr>
          <a:xfrm>
            <a:off x="6582835" y="18654194"/>
            <a:ext cx="30725533" cy="8411634"/>
          </a:xfrm>
          <a:prstGeom prst="rect">
            <a:avLst/>
          </a:prstGeom>
          <a:noFill/>
          <a:ln>
            <a:noFill/>
          </a:ln>
        </p:spPr>
        <p:txBody>
          <a:bodyPr spcFirstLastPara="1" wrap="square" lIns="91425" tIns="45700" rIns="91425" bIns="45700" anchor="t" anchorCtr="0"/>
          <a:lstStyle>
            <a:lvl1pPr marR="0" lvl="0" algn="ctr" rtl="0">
              <a:spcBef>
                <a:spcPts val="3580"/>
              </a:spcBef>
              <a:spcAft>
                <a:spcPts val="0"/>
              </a:spcAft>
              <a:buClr>
                <a:schemeClr val="dk1"/>
              </a:buClr>
              <a:buSzPts val="17900"/>
              <a:buFont typeface="Arial"/>
              <a:buNone/>
              <a:defRPr sz="17900" b="0" i="0" u="none" strike="noStrike" cap="none">
                <a:solidFill>
                  <a:schemeClr val="dk1"/>
                </a:solidFill>
                <a:latin typeface="Arial"/>
                <a:ea typeface="Arial"/>
                <a:cs typeface="Arial"/>
                <a:sym typeface="Arial"/>
              </a:defRPr>
            </a:lvl1pPr>
            <a:lvl2pPr marR="0" lvl="1" algn="ctr" rtl="0">
              <a:spcBef>
                <a:spcPts val="3160"/>
              </a:spcBef>
              <a:spcAft>
                <a:spcPts val="0"/>
              </a:spcAft>
              <a:buClr>
                <a:schemeClr val="dk1"/>
              </a:buClr>
              <a:buSzPts val="15800"/>
              <a:buFont typeface="Arial"/>
              <a:buNone/>
              <a:defRPr sz="15800" b="0" i="0" u="none" strike="noStrike" cap="none">
                <a:solidFill>
                  <a:schemeClr val="dk1"/>
                </a:solidFill>
                <a:latin typeface="Arial"/>
                <a:ea typeface="Arial"/>
                <a:cs typeface="Arial"/>
                <a:sym typeface="Arial"/>
              </a:defRPr>
            </a:lvl2pPr>
            <a:lvl3pPr marR="0" lvl="2" algn="ctr" rtl="0">
              <a:spcBef>
                <a:spcPts val="2680"/>
              </a:spcBef>
              <a:spcAft>
                <a:spcPts val="0"/>
              </a:spcAft>
              <a:buClr>
                <a:schemeClr val="dk1"/>
              </a:buClr>
              <a:buSzPts val="13400"/>
              <a:buFont typeface="Arial"/>
              <a:buNone/>
              <a:defRPr sz="13400" b="0" i="0" u="none" strike="noStrike" cap="none">
                <a:solidFill>
                  <a:schemeClr val="dk1"/>
                </a:solidFill>
                <a:latin typeface="Arial"/>
                <a:ea typeface="Arial"/>
                <a:cs typeface="Arial"/>
                <a:sym typeface="Arial"/>
              </a:defRPr>
            </a:lvl3pPr>
            <a:lvl4pPr marR="0" lvl="3" algn="ctr" rtl="0">
              <a:spcBef>
                <a:spcPts val="2260"/>
              </a:spcBef>
              <a:spcAft>
                <a:spcPts val="0"/>
              </a:spcAft>
              <a:buClr>
                <a:schemeClr val="dk1"/>
              </a:buClr>
              <a:buSzPts val="11300"/>
              <a:buFont typeface="Arial"/>
              <a:buNone/>
              <a:defRPr sz="11300" b="0" i="0" u="none" strike="noStrike" cap="none">
                <a:solidFill>
                  <a:schemeClr val="dk1"/>
                </a:solidFill>
                <a:latin typeface="Arial"/>
                <a:ea typeface="Arial"/>
                <a:cs typeface="Arial"/>
                <a:sym typeface="Arial"/>
              </a:defRPr>
            </a:lvl4pPr>
            <a:lvl5pPr marR="0" lvl="4" algn="ctr" rtl="0">
              <a:spcBef>
                <a:spcPts val="2260"/>
              </a:spcBef>
              <a:spcAft>
                <a:spcPts val="0"/>
              </a:spcAft>
              <a:buClr>
                <a:schemeClr val="dk1"/>
              </a:buClr>
              <a:buSzPts val="11300"/>
              <a:buFont typeface="Arial"/>
              <a:buNone/>
              <a:defRPr sz="11300" b="0" i="0" u="none" strike="noStrike" cap="none">
                <a:solidFill>
                  <a:schemeClr val="dk1"/>
                </a:solidFill>
                <a:latin typeface="Arial"/>
                <a:ea typeface="Arial"/>
                <a:cs typeface="Arial"/>
                <a:sym typeface="Arial"/>
              </a:defRPr>
            </a:lvl5pPr>
            <a:lvl6pPr marR="0" lvl="5" algn="ctr" rtl="0">
              <a:spcBef>
                <a:spcPts val="2272"/>
              </a:spcBef>
              <a:spcAft>
                <a:spcPts val="0"/>
              </a:spcAft>
              <a:buClr>
                <a:schemeClr val="dk1"/>
              </a:buClr>
              <a:buSzPts val="11360"/>
              <a:buFont typeface="Arial"/>
              <a:buNone/>
              <a:defRPr sz="11360" b="0" i="0" u="none" strike="noStrike" cap="none">
                <a:solidFill>
                  <a:schemeClr val="dk1"/>
                </a:solidFill>
                <a:latin typeface="Arial"/>
                <a:ea typeface="Arial"/>
                <a:cs typeface="Arial"/>
                <a:sym typeface="Arial"/>
              </a:defRPr>
            </a:lvl6pPr>
            <a:lvl7pPr marR="0" lvl="6" algn="ctr" rtl="0">
              <a:spcBef>
                <a:spcPts val="2272"/>
              </a:spcBef>
              <a:spcAft>
                <a:spcPts val="0"/>
              </a:spcAft>
              <a:buClr>
                <a:schemeClr val="dk1"/>
              </a:buClr>
              <a:buSzPts val="11360"/>
              <a:buFont typeface="Arial"/>
              <a:buNone/>
              <a:defRPr sz="11360" b="0" i="0" u="none" strike="noStrike" cap="none">
                <a:solidFill>
                  <a:schemeClr val="dk1"/>
                </a:solidFill>
                <a:latin typeface="Arial"/>
                <a:ea typeface="Arial"/>
                <a:cs typeface="Arial"/>
                <a:sym typeface="Arial"/>
              </a:defRPr>
            </a:lvl7pPr>
            <a:lvl8pPr marR="0" lvl="7" algn="ctr" rtl="0">
              <a:spcBef>
                <a:spcPts val="2272"/>
              </a:spcBef>
              <a:spcAft>
                <a:spcPts val="0"/>
              </a:spcAft>
              <a:buClr>
                <a:schemeClr val="dk1"/>
              </a:buClr>
              <a:buSzPts val="11360"/>
              <a:buFont typeface="Arial"/>
              <a:buNone/>
              <a:defRPr sz="11360" b="0" i="0" u="none" strike="noStrike" cap="none">
                <a:solidFill>
                  <a:schemeClr val="dk1"/>
                </a:solidFill>
                <a:latin typeface="Arial"/>
                <a:ea typeface="Arial"/>
                <a:cs typeface="Arial"/>
                <a:sym typeface="Arial"/>
              </a:defRPr>
            </a:lvl8pPr>
            <a:lvl9pPr marR="0" lvl="8" algn="ctr" rtl="0">
              <a:spcBef>
                <a:spcPts val="2272"/>
              </a:spcBef>
              <a:spcAft>
                <a:spcPts val="0"/>
              </a:spcAft>
              <a:buClr>
                <a:schemeClr val="dk1"/>
              </a:buClr>
              <a:buSzPts val="11360"/>
              <a:buFont typeface="Arial"/>
              <a:buNone/>
              <a:defRPr sz="11360" b="0" i="0" u="none" strike="noStrike" cap="none">
                <a:solidFill>
                  <a:schemeClr val="dk1"/>
                </a:solidFill>
                <a:latin typeface="Arial"/>
                <a:ea typeface="Arial"/>
                <a:cs typeface="Arial"/>
                <a:sym typeface="Arial"/>
              </a:defRPr>
            </a:lvl9pPr>
          </a:lstStyle>
          <a:p>
            <a:endParaRPr/>
          </a:p>
        </p:txBody>
      </p:sp>
      <p:sp>
        <p:nvSpPr>
          <p:cNvPr id="22" name="Google Shape;22;p2"/>
          <p:cNvSpPr txBox="1">
            <a:spLocks noGrp="1"/>
          </p:cNvSpPr>
          <p:nvPr>
            <p:ph type="dt" idx="10"/>
          </p:nvPr>
        </p:nvSpPr>
        <p:spPr>
          <a:xfrm>
            <a:off x="2193925" y="29978350"/>
            <a:ext cx="10242550" cy="22860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3" name="Google Shape;23;p2"/>
          <p:cNvSpPr txBox="1">
            <a:spLocks noGrp="1"/>
          </p:cNvSpPr>
          <p:nvPr>
            <p:ph type="ftr" idx="11"/>
          </p:nvPr>
        </p:nvSpPr>
        <p:spPr>
          <a:xfrm>
            <a:off x="14995525" y="29978350"/>
            <a:ext cx="13900150" cy="22860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4" name="Google Shape;24;p2"/>
          <p:cNvSpPr txBox="1">
            <a:spLocks noGrp="1"/>
          </p:cNvSpPr>
          <p:nvPr>
            <p:ph type="sldNum" idx="12"/>
          </p:nvPr>
        </p:nvSpPr>
        <p:spPr>
          <a:xfrm>
            <a:off x="31454725" y="29978350"/>
            <a:ext cx="10242550" cy="2286000"/>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1pPr>
            <a:lvl2pPr marL="0" marR="0" lvl="1"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2pPr>
            <a:lvl3pPr marL="0" marR="0" lvl="2"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3pPr>
            <a:lvl4pPr marL="0" marR="0" lvl="3"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4pPr>
            <a:lvl5pPr marL="0" marR="0" lvl="4"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5pPr>
            <a:lvl6pPr marL="0" marR="0" lvl="5"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6pPr>
            <a:lvl7pPr marL="0" marR="0" lvl="6"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7pPr>
            <a:lvl8pPr marL="0" marR="0" lvl="7"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8pPr>
            <a:lvl9pPr marL="0" marR="0" lvl="8"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73"/>
        <p:cNvGrpSpPr/>
        <p:nvPr/>
      </p:nvGrpSpPr>
      <p:grpSpPr>
        <a:xfrm>
          <a:off x="0" y="0"/>
          <a:ext cx="0" cy="0"/>
          <a:chOff x="0" y="0"/>
          <a:chExt cx="0" cy="0"/>
        </a:xfrm>
      </p:grpSpPr>
      <p:sp>
        <p:nvSpPr>
          <p:cNvPr id="174" name="Google Shape;174;p21"/>
          <p:cNvSpPr txBox="1">
            <a:spLocks noGrp="1"/>
          </p:cNvSpPr>
          <p:nvPr>
            <p:ph type="title"/>
          </p:nvPr>
        </p:nvSpPr>
        <p:spPr>
          <a:xfrm>
            <a:off x="2194560" y="1320800"/>
            <a:ext cx="39502081" cy="5486400"/>
          </a:xfrm>
          <a:prstGeom prst="rect">
            <a:avLst/>
          </a:prstGeom>
          <a:noFill/>
          <a:ln>
            <a:noFill/>
          </a:ln>
        </p:spPr>
        <p:txBody>
          <a:bodyPr spcFirstLastPara="1" wrap="square" lIns="91425" tIns="45700" rIns="91425" bIns="45700" anchor="t" anchorCtr="0"/>
          <a:lstStyle>
            <a:lvl1pPr marR="0" lvl="0" algn="ctr" rtl="0">
              <a:spcBef>
                <a:spcPts val="0"/>
              </a:spcBef>
              <a:spcAft>
                <a:spcPts val="0"/>
              </a:spcAft>
              <a:buSzPts val="1400"/>
              <a:buNone/>
              <a:defRPr sz="249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49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49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49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49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4958"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4958"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4958"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4958" b="0" i="0" u="none" strike="noStrike" cap="none">
                <a:solidFill>
                  <a:schemeClr val="dk2"/>
                </a:solidFill>
                <a:latin typeface="Arial"/>
                <a:ea typeface="Arial"/>
                <a:cs typeface="Arial"/>
                <a:sym typeface="Arial"/>
              </a:defRPr>
            </a:lvl9pPr>
          </a:lstStyle>
          <a:p>
            <a:endParaRPr/>
          </a:p>
        </p:txBody>
      </p:sp>
      <p:sp>
        <p:nvSpPr>
          <p:cNvPr id="175" name="Google Shape;175;p21"/>
          <p:cNvSpPr txBox="1">
            <a:spLocks noGrp="1"/>
          </p:cNvSpPr>
          <p:nvPr>
            <p:ph type="body" idx="1"/>
          </p:nvPr>
        </p:nvSpPr>
        <p:spPr>
          <a:xfrm rot="5400000">
            <a:off x="11083925" y="-1205861"/>
            <a:ext cx="21723350" cy="39502081"/>
          </a:xfrm>
          <a:prstGeom prst="rect">
            <a:avLst/>
          </a:prstGeom>
          <a:noFill/>
          <a:ln>
            <a:noFill/>
          </a:ln>
        </p:spPr>
        <p:txBody>
          <a:bodyPr spcFirstLastPara="1" wrap="square" lIns="91425" tIns="45700" rIns="91425" bIns="45700" anchor="t" anchorCtr="0"/>
          <a:lstStyle>
            <a:lvl1pPr marL="457200" marR="0" lvl="0" indent="-1365250" algn="l" rtl="0">
              <a:spcBef>
                <a:spcPts val="3580"/>
              </a:spcBef>
              <a:spcAft>
                <a:spcPts val="0"/>
              </a:spcAft>
              <a:buClr>
                <a:schemeClr val="dk1"/>
              </a:buClr>
              <a:buSzPts val="17900"/>
              <a:buFont typeface="Arial"/>
              <a:buChar char="•"/>
              <a:defRPr sz="17900" b="0" i="0" u="none" strike="noStrike" cap="none">
                <a:solidFill>
                  <a:schemeClr val="dk1"/>
                </a:solidFill>
                <a:latin typeface="Arial"/>
                <a:ea typeface="Arial"/>
                <a:cs typeface="Arial"/>
                <a:sym typeface="Arial"/>
              </a:defRPr>
            </a:lvl1pPr>
            <a:lvl2pPr marL="914400" marR="0" lvl="1" indent="-1231900" algn="l" rtl="0">
              <a:spcBef>
                <a:spcPts val="3160"/>
              </a:spcBef>
              <a:spcAft>
                <a:spcPts val="0"/>
              </a:spcAft>
              <a:buClr>
                <a:schemeClr val="dk1"/>
              </a:buClr>
              <a:buSzPts val="15800"/>
              <a:buFont typeface="Arial"/>
              <a:buChar char="–"/>
              <a:defRPr sz="15800" b="0" i="0" u="none" strike="noStrike" cap="none">
                <a:solidFill>
                  <a:schemeClr val="dk1"/>
                </a:solidFill>
                <a:latin typeface="Arial"/>
                <a:ea typeface="Arial"/>
                <a:cs typeface="Arial"/>
                <a:sym typeface="Arial"/>
              </a:defRPr>
            </a:lvl2pPr>
            <a:lvl3pPr marL="1371600" marR="0" lvl="2" indent="-1079500" algn="l" rtl="0">
              <a:spcBef>
                <a:spcPts val="2680"/>
              </a:spcBef>
              <a:spcAft>
                <a:spcPts val="0"/>
              </a:spcAft>
              <a:buClr>
                <a:schemeClr val="dk1"/>
              </a:buClr>
              <a:buSzPts val="13400"/>
              <a:buFont typeface="Arial"/>
              <a:buChar char="•"/>
              <a:defRPr sz="13400" b="0" i="0" u="none" strike="noStrike" cap="none">
                <a:solidFill>
                  <a:schemeClr val="dk1"/>
                </a:solidFill>
                <a:latin typeface="Arial"/>
                <a:ea typeface="Arial"/>
                <a:cs typeface="Arial"/>
                <a:sym typeface="Arial"/>
              </a:defRPr>
            </a:lvl3pPr>
            <a:lvl4pPr marL="1828800" marR="0" lvl="3" indent="-946150" algn="l" rtl="0">
              <a:spcBef>
                <a:spcPts val="2260"/>
              </a:spcBef>
              <a:spcAft>
                <a:spcPts val="0"/>
              </a:spcAft>
              <a:buClr>
                <a:schemeClr val="dk1"/>
              </a:buClr>
              <a:buSzPts val="11300"/>
              <a:buFont typeface="Arial"/>
              <a:buChar char="–"/>
              <a:defRPr sz="11300" b="0" i="0" u="none" strike="noStrike" cap="none">
                <a:solidFill>
                  <a:schemeClr val="dk1"/>
                </a:solidFill>
                <a:latin typeface="Arial"/>
                <a:ea typeface="Arial"/>
                <a:cs typeface="Arial"/>
                <a:sym typeface="Arial"/>
              </a:defRPr>
            </a:lvl4pPr>
            <a:lvl5pPr marL="2286000" marR="0" lvl="4" indent="-946150" algn="l" rtl="0">
              <a:spcBef>
                <a:spcPts val="2260"/>
              </a:spcBef>
              <a:spcAft>
                <a:spcPts val="0"/>
              </a:spcAft>
              <a:buClr>
                <a:schemeClr val="dk1"/>
              </a:buClr>
              <a:buSzPts val="11300"/>
              <a:buFont typeface="Arial"/>
              <a:buChar char="»"/>
              <a:defRPr sz="11300" b="0" i="0" u="none" strike="noStrike" cap="none">
                <a:solidFill>
                  <a:schemeClr val="dk1"/>
                </a:solidFill>
                <a:latin typeface="Arial"/>
                <a:ea typeface="Arial"/>
                <a:cs typeface="Arial"/>
                <a:sym typeface="Arial"/>
              </a:defRPr>
            </a:lvl5pPr>
            <a:lvl6pPr marL="2743200" marR="0" lvl="5" indent="-949960" algn="l" rtl="0">
              <a:spcBef>
                <a:spcPts val="2272"/>
              </a:spcBef>
              <a:spcAft>
                <a:spcPts val="0"/>
              </a:spcAft>
              <a:buClr>
                <a:schemeClr val="dk1"/>
              </a:buClr>
              <a:buSzPts val="11360"/>
              <a:buFont typeface="Arial"/>
              <a:buChar char="»"/>
              <a:defRPr sz="11360" b="0" i="0" u="none" strike="noStrike" cap="none">
                <a:solidFill>
                  <a:schemeClr val="dk1"/>
                </a:solidFill>
                <a:latin typeface="Arial"/>
                <a:ea typeface="Arial"/>
                <a:cs typeface="Arial"/>
                <a:sym typeface="Arial"/>
              </a:defRPr>
            </a:lvl6pPr>
            <a:lvl7pPr marL="3200400" marR="0" lvl="6" indent="-949960" algn="l" rtl="0">
              <a:spcBef>
                <a:spcPts val="2272"/>
              </a:spcBef>
              <a:spcAft>
                <a:spcPts val="0"/>
              </a:spcAft>
              <a:buClr>
                <a:schemeClr val="dk1"/>
              </a:buClr>
              <a:buSzPts val="11360"/>
              <a:buFont typeface="Arial"/>
              <a:buChar char="»"/>
              <a:defRPr sz="11360" b="0" i="0" u="none" strike="noStrike" cap="none">
                <a:solidFill>
                  <a:schemeClr val="dk1"/>
                </a:solidFill>
                <a:latin typeface="Arial"/>
                <a:ea typeface="Arial"/>
                <a:cs typeface="Arial"/>
                <a:sym typeface="Arial"/>
              </a:defRPr>
            </a:lvl7pPr>
            <a:lvl8pPr marL="3657600" marR="0" lvl="7" indent="-949960" algn="l" rtl="0">
              <a:spcBef>
                <a:spcPts val="2272"/>
              </a:spcBef>
              <a:spcAft>
                <a:spcPts val="0"/>
              </a:spcAft>
              <a:buClr>
                <a:schemeClr val="dk1"/>
              </a:buClr>
              <a:buSzPts val="11360"/>
              <a:buFont typeface="Arial"/>
              <a:buChar char="»"/>
              <a:defRPr sz="11360" b="0" i="0" u="none" strike="noStrike" cap="none">
                <a:solidFill>
                  <a:schemeClr val="dk1"/>
                </a:solidFill>
                <a:latin typeface="Arial"/>
                <a:ea typeface="Arial"/>
                <a:cs typeface="Arial"/>
                <a:sym typeface="Arial"/>
              </a:defRPr>
            </a:lvl8pPr>
            <a:lvl9pPr marL="4114800" marR="0" lvl="8" indent="-949960" algn="l" rtl="0">
              <a:spcBef>
                <a:spcPts val="2272"/>
              </a:spcBef>
              <a:spcAft>
                <a:spcPts val="0"/>
              </a:spcAft>
              <a:buClr>
                <a:schemeClr val="dk1"/>
              </a:buClr>
              <a:buSzPts val="11360"/>
              <a:buFont typeface="Arial"/>
              <a:buChar char="»"/>
              <a:defRPr sz="11360" b="0" i="0" u="none" strike="noStrike" cap="none">
                <a:solidFill>
                  <a:schemeClr val="dk1"/>
                </a:solidFill>
                <a:latin typeface="Arial"/>
                <a:ea typeface="Arial"/>
                <a:cs typeface="Arial"/>
                <a:sym typeface="Arial"/>
              </a:defRPr>
            </a:lvl9pPr>
          </a:lstStyle>
          <a:p>
            <a:endParaRPr/>
          </a:p>
        </p:txBody>
      </p:sp>
      <p:sp>
        <p:nvSpPr>
          <p:cNvPr id="176" name="Google Shape;176;p21"/>
          <p:cNvSpPr txBox="1">
            <a:spLocks noGrp="1"/>
          </p:cNvSpPr>
          <p:nvPr>
            <p:ph type="dt" idx="10"/>
          </p:nvPr>
        </p:nvSpPr>
        <p:spPr>
          <a:xfrm>
            <a:off x="2193925" y="29978350"/>
            <a:ext cx="10242550" cy="22860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7" name="Google Shape;177;p21"/>
          <p:cNvSpPr txBox="1">
            <a:spLocks noGrp="1"/>
          </p:cNvSpPr>
          <p:nvPr>
            <p:ph type="ftr" idx="11"/>
          </p:nvPr>
        </p:nvSpPr>
        <p:spPr>
          <a:xfrm>
            <a:off x="14995525" y="29978350"/>
            <a:ext cx="13900150" cy="22860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8" name="Google Shape;178;p21"/>
          <p:cNvSpPr txBox="1">
            <a:spLocks noGrp="1"/>
          </p:cNvSpPr>
          <p:nvPr>
            <p:ph type="sldNum" idx="12"/>
          </p:nvPr>
        </p:nvSpPr>
        <p:spPr>
          <a:xfrm>
            <a:off x="31454725" y="29978350"/>
            <a:ext cx="10242550" cy="2286000"/>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1pPr>
            <a:lvl2pPr marL="0" marR="0" lvl="1"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2pPr>
            <a:lvl3pPr marL="0" marR="0" lvl="2"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3pPr>
            <a:lvl4pPr marL="0" marR="0" lvl="3"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4pPr>
            <a:lvl5pPr marL="0" marR="0" lvl="4"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5pPr>
            <a:lvl6pPr marL="0" marR="0" lvl="5"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6pPr>
            <a:lvl7pPr marL="0" marR="0" lvl="6"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7pPr>
            <a:lvl8pPr marL="0" marR="0" lvl="7"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8pPr>
            <a:lvl9pPr marL="0" marR="0" lvl="8"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89"/>
        <p:cNvGrpSpPr/>
        <p:nvPr/>
      </p:nvGrpSpPr>
      <p:grpSpPr>
        <a:xfrm>
          <a:off x="0" y="0"/>
          <a:ext cx="0" cy="0"/>
          <a:chOff x="0" y="0"/>
          <a:chExt cx="0" cy="0"/>
        </a:xfrm>
      </p:grpSpPr>
      <p:sp>
        <p:nvSpPr>
          <p:cNvPr id="190" name="Google Shape;190;p23"/>
          <p:cNvSpPr txBox="1">
            <a:spLocks noGrp="1"/>
          </p:cNvSpPr>
          <p:nvPr>
            <p:ph type="title"/>
          </p:nvPr>
        </p:nvSpPr>
        <p:spPr>
          <a:xfrm rot="5400000">
            <a:off x="22716072" y="10424591"/>
            <a:ext cx="28086050" cy="9874251"/>
          </a:xfrm>
          <a:prstGeom prst="rect">
            <a:avLst/>
          </a:prstGeom>
          <a:noFill/>
          <a:ln>
            <a:noFill/>
          </a:ln>
        </p:spPr>
        <p:txBody>
          <a:bodyPr spcFirstLastPara="1" wrap="square" lIns="91425" tIns="45700" rIns="91425" bIns="45700" anchor="t" anchorCtr="0"/>
          <a:lstStyle>
            <a:lvl1pPr marR="0" lvl="0" algn="ctr" rtl="0">
              <a:spcBef>
                <a:spcPts val="0"/>
              </a:spcBef>
              <a:spcAft>
                <a:spcPts val="0"/>
              </a:spcAft>
              <a:buSzPts val="1400"/>
              <a:buNone/>
              <a:defRPr sz="249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49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49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49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49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4958"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4958"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4958"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4958" b="0" i="0" u="none" strike="noStrike" cap="none">
                <a:solidFill>
                  <a:schemeClr val="dk2"/>
                </a:solidFill>
                <a:latin typeface="Arial"/>
                <a:ea typeface="Arial"/>
                <a:cs typeface="Arial"/>
                <a:sym typeface="Arial"/>
              </a:defRPr>
            </a:lvl9pPr>
          </a:lstStyle>
          <a:p>
            <a:endParaRPr/>
          </a:p>
        </p:txBody>
      </p:sp>
      <p:sp>
        <p:nvSpPr>
          <p:cNvPr id="191" name="Google Shape;191;p23"/>
          <p:cNvSpPr txBox="1">
            <a:spLocks noGrp="1"/>
          </p:cNvSpPr>
          <p:nvPr>
            <p:ph type="body" idx="1"/>
          </p:nvPr>
        </p:nvSpPr>
        <p:spPr>
          <a:xfrm rot="5400000">
            <a:off x="2863853" y="649825"/>
            <a:ext cx="28086050" cy="29423781"/>
          </a:xfrm>
          <a:prstGeom prst="rect">
            <a:avLst/>
          </a:prstGeom>
          <a:noFill/>
          <a:ln>
            <a:noFill/>
          </a:ln>
        </p:spPr>
        <p:txBody>
          <a:bodyPr spcFirstLastPara="1" wrap="square" lIns="91425" tIns="45700" rIns="91425" bIns="45700" anchor="t" anchorCtr="0"/>
          <a:lstStyle>
            <a:lvl1pPr marL="457200" marR="0" lvl="0" indent="-1365250" algn="l" rtl="0">
              <a:spcBef>
                <a:spcPts val="3580"/>
              </a:spcBef>
              <a:spcAft>
                <a:spcPts val="0"/>
              </a:spcAft>
              <a:buClr>
                <a:schemeClr val="dk1"/>
              </a:buClr>
              <a:buSzPts val="17900"/>
              <a:buFont typeface="Arial"/>
              <a:buChar char="•"/>
              <a:defRPr sz="17900" b="0" i="0" u="none" strike="noStrike" cap="none">
                <a:solidFill>
                  <a:schemeClr val="dk1"/>
                </a:solidFill>
                <a:latin typeface="Arial"/>
                <a:ea typeface="Arial"/>
                <a:cs typeface="Arial"/>
                <a:sym typeface="Arial"/>
              </a:defRPr>
            </a:lvl1pPr>
            <a:lvl2pPr marL="914400" marR="0" lvl="1" indent="-1231900" algn="l" rtl="0">
              <a:spcBef>
                <a:spcPts val="3160"/>
              </a:spcBef>
              <a:spcAft>
                <a:spcPts val="0"/>
              </a:spcAft>
              <a:buClr>
                <a:schemeClr val="dk1"/>
              </a:buClr>
              <a:buSzPts val="15800"/>
              <a:buFont typeface="Arial"/>
              <a:buChar char="–"/>
              <a:defRPr sz="15800" b="0" i="0" u="none" strike="noStrike" cap="none">
                <a:solidFill>
                  <a:schemeClr val="dk1"/>
                </a:solidFill>
                <a:latin typeface="Arial"/>
                <a:ea typeface="Arial"/>
                <a:cs typeface="Arial"/>
                <a:sym typeface="Arial"/>
              </a:defRPr>
            </a:lvl2pPr>
            <a:lvl3pPr marL="1371600" marR="0" lvl="2" indent="-1079500" algn="l" rtl="0">
              <a:spcBef>
                <a:spcPts val="2680"/>
              </a:spcBef>
              <a:spcAft>
                <a:spcPts val="0"/>
              </a:spcAft>
              <a:buClr>
                <a:schemeClr val="dk1"/>
              </a:buClr>
              <a:buSzPts val="13400"/>
              <a:buFont typeface="Arial"/>
              <a:buChar char="•"/>
              <a:defRPr sz="13400" b="0" i="0" u="none" strike="noStrike" cap="none">
                <a:solidFill>
                  <a:schemeClr val="dk1"/>
                </a:solidFill>
                <a:latin typeface="Arial"/>
                <a:ea typeface="Arial"/>
                <a:cs typeface="Arial"/>
                <a:sym typeface="Arial"/>
              </a:defRPr>
            </a:lvl3pPr>
            <a:lvl4pPr marL="1828800" marR="0" lvl="3" indent="-946150" algn="l" rtl="0">
              <a:spcBef>
                <a:spcPts val="2260"/>
              </a:spcBef>
              <a:spcAft>
                <a:spcPts val="0"/>
              </a:spcAft>
              <a:buClr>
                <a:schemeClr val="dk1"/>
              </a:buClr>
              <a:buSzPts val="11300"/>
              <a:buFont typeface="Arial"/>
              <a:buChar char="–"/>
              <a:defRPr sz="11300" b="0" i="0" u="none" strike="noStrike" cap="none">
                <a:solidFill>
                  <a:schemeClr val="dk1"/>
                </a:solidFill>
                <a:latin typeface="Arial"/>
                <a:ea typeface="Arial"/>
                <a:cs typeface="Arial"/>
                <a:sym typeface="Arial"/>
              </a:defRPr>
            </a:lvl4pPr>
            <a:lvl5pPr marL="2286000" marR="0" lvl="4" indent="-946150" algn="l" rtl="0">
              <a:spcBef>
                <a:spcPts val="2260"/>
              </a:spcBef>
              <a:spcAft>
                <a:spcPts val="0"/>
              </a:spcAft>
              <a:buClr>
                <a:schemeClr val="dk1"/>
              </a:buClr>
              <a:buSzPts val="11300"/>
              <a:buFont typeface="Arial"/>
              <a:buChar char="»"/>
              <a:defRPr sz="11300" b="0" i="0" u="none" strike="noStrike" cap="none">
                <a:solidFill>
                  <a:schemeClr val="dk1"/>
                </a:solidFill>
                <a:latin typeface="Arial"/>
                <a:ea typeface="Arial"/>
                <a:cs typeface="Arial"/>
                <a:sym typeface="Arial"/>
              </a:defRPr>
            </a:lvl5pPr>
            <a:lvl6pPr marL="2743200" marR="0" lvl="5" indent="-949960" algn="l" rtl="0">
              <a:spcBef>
                <a:spcPts val="2272"/>
              </a:spcBef>
              <a:spcAft>
                <a:spcPts val="0"/>
              </a:spcAft>
              <a:buClr>
                <a:schemeClr val="dk1"/>
              </a:buClr>
              <a:buSzPts val="11360"/>
              <a:buFont typeface="Arial"/>
              <a:buChar char="»"/>
              <a:defRPr sz="11360" b="0" i="0" u="none" strike="noStrike" cap="none">
                <a:solidFill>
                  <a:schemeClr val="dk1"/>
                </a:solidFill>
                <a:latin typeface="Arial"/>
                <a:ea typeface="Arial"/>
                <a:cs typeface="Arial"/>
                <a:sym typeface="Arial"/>
              </a:defRPr>
            </a:lvl6pPr>
            <a:lvl7pPr marL="3200400" marR="0" lvl="6" indent="-949960" algn="l" rtl="0">
              <a:spcBef>
                <a:spcPts val="2272"/>
              </a:spcBef>
              <a:spcAft>
                <a:spcPts val="0"/>
              </a:spcAft>
              <a:buClr>
                <a:schemeClr val="dk1"/>
              </a:buClr>
              <a:buSzPts val="11360"/>
              <a:buFont typeface="Arial"/>
              <a:buChar char="»"/>
              <a:defRPr sz="11360" b="0" i="0" u="none" strike="noStrike" cap="none">
                <a:solidFill>
                  <a:schemeClr val="dk1"/>
                </a:solidFill>
                <a:latin typeface="Arial"/>
                <a:ea typeface="Arial"/>
                <a:cs typeface="Arial"/>
                <a:sym typeface="Arial"/>
              </a:defRPr>
            </a:lvl7pPr>
            <a:lvl8pPr marL="3657600" marR="0" lvl="7" indent="-949960" algn="l" rtl="0">
              <a:spcBef>
                <a:spcPts val="2272"/>
              </a:spcBef>
              <a:spcAft>
                <a:spcPts val="0"/>
              </a:spcAft>
              <a:buClr>
                <a:schemeClr val="dk1"/>
              </a:buClr>
              <a:buSzPts val="11360"/>
              <a:buFont typeface="Arial"/>
              <a:buChar char="»"/>
              <a:defRPr sz="11360" b="0" i="0" u="none" strike="noStrike" cap="none">
                <a:solidFill>
                  <a:schemeClr val="dk1"/>
                </a:solidFill>
                <a:latin typeface="Arial"/>
                <a:ea typeface="Arial"/>
                <a:cs typeface="Arial"/>
                <a:sym typeface="Arial"/>
              </a:defRPr>
            </a:lvl8pPr>
            <a:lvl9pPr marL="4114800" marR="0" lvl="8" indent="-949960" algn="l" rtl="0">
              <a:spcBef>
                <a:spcPts val="2272"/>
              </a:spcBef>
              <a:spcAft>
                <a:spcPts val="0"/>
              </a:spcAft>
              <a:buClr>
                <a:schemeClr val="dk1"/>
              </a:buClr>
              <a:buSzPts val="11360"/>
              <a:buFont typeface="Arial"/>
              <a:buChar char="»"/>
              <a:defRPr sz="11360" b="0" i="0" u="none" strike="noStrike" cap="none">
                <a:solidFill>
                  <a:schemeClr val="dk1"/>
                </a:solidFill>
                <a:latin typeface="Arial"/>
                <a:ea typeface="Arial"/>
                <a:cs typeface="Arial"/>
                <a:sym typeface="Arial"/>
              </a:defRPr>
            </a:lvl9pPr>
          </a:lstStyle>
          <a:p>
            <a:endParaRPr/>
          </a:p>
        </p:txBody>
      </p:sp>
      <p:sp>
        <p:nvSpPr>
          <p:cNvPr id="192" name="Google Shape;192;p23"/>
          <p:cNvSpPr txBox="1">
            <a:spLocks noGrp="1"/>
          </p:cNvSpPr>
          <p:nvPr>
            <p:ph type="dt" idx="10"/>
          </p:nvPr>
        </p:nvSpPr>
        <p:spPr>
          <a:xfrm>
            <a:off x="2193925" y="29978350"/>
            <a:ext cx="10242550" cy="22860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3" name="Google Shape;193;p23"/>
          <p:cNvSpPr txBox="1">
            <a:spLocks noGrp="1"/>
          </p:cNvSpPr>
          <p:nvPr>
            <p:ph type="ftr" idx="11"/>
          </p:nvPr>
        </p:nvSpPr>
        <p:spPr>
          <a:xfrm>
            <a:off x="14995525" y="29978350"/>
            <a:ext cx="13900150" cy="22860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4" name="Google Shape;194;p23"/>
          <p:cNvSpPr txBox="1">
            <a:spLocks noGrp="1"/>
          </p:cNvSpPr>
          <p:nvPr>
            <p:ph type="sldNum" idx="12"/>
          </p:nvPr>
        </p:nvSpPr>
        <p:spPr>
          <a:xfrm>
            <a:off x="31454725" y="29978350"/>
            <a:ext cx="10242550" cy="2286000"/>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1pPr>
            <a:lvl2pPr marL="0" marR="0" lvl="1"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2pPr>
            <a:lvl3pPr marL="0" marR="0" lvl="2"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3pPr>
            <a:lvl4pPr marL="0" marR="0" lvl="3"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4pPr>
            <a:lvl5pPr marL="0" marR="0" lvl="4"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5pPr>
            <a:lvl6pPr marL="0" marR="0" lvl="5"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6pPr>
            <a:lvl7pPr marL="0" marR="0" lvl="6"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7pPr>
            <a:lvl8pPr marL="0" marR="0" lvl="7"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8pPr>
            <a:lvl9pPr marL="0" marR="0" lvl="8"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2"/>
        <p:cNvGrpSpPr/>
        <p:nvPr/>
      </p:nvGrpSpPr>
      <p:grpSpPr>
        <a:xfrm>
          <a:off x="0" y="0"/>
          <a:ext cx="0" cy="0"/>
          <a:chOff x="0" y="0"/>
          <a:chExt cx="0" cy="0"/>
        </a:xfrm>
      </p:grpSpPr>
      <p:sp>
        <p:nvSpPr>
          <p:cNvPr id="43" name="Google Shape;43;p5"/>
          <p:cNvSpPr txBox="1">
            <a:spLocks noGrp="1"/>
          </p:cNvSpPr>
          <p:nvPr>
            <p:ph type="title"/>
          </p:nvPr>
        </p:nvSpPr>
        <p:spPr>
          <a:xfrm>
            <a:off x="2194560" y="1320800"/>
            <a:ext cx="39502081" cy="5486400"/>
          </a:xfrm>
          <a:prstGeom prst="rect">
            <a:avLst/>
          </a:prstGeom>
          <a:noFill/>
          <a:ln>
            <a:noFill/>
          </a:ln>
        </p:spPr>
        <p:txBody>
          <a:bodyPr spcFirstLastPara="1" wrap="square" lIns="91425" tIns="45700" rIns="91425" bIns="45700" anchor="t" anchorCtr="0"/>
          <a:lstStyle>
            <a:lvl1pPr marR="0" lvl="0" algn="ctr" rtl="0">
              <a:spcBef>
                <a:spcPts val="0"/>
              </a:spcBef>
              <a:spcAft>
                <a:spcPts val="0"/>
              </a:spcAft>
              <a:buSzPts val="1400"/>
              <a:buNone/>
              <a:defRPr sz="249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49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49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49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49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4958"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4958"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4958"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4958" b="0" i="0" u="none" strike="noStrike" cap="none">
                <a:solidFill>
                  <a:schemeClr val="dk2"/>
                </a:solidFill>
                <a:latin typeface="Arial"/>
                <a:ea typeface="Arial"/>
                <a:cs typeface="Arial"/>
                <a:sym typeface="Arial"/>
              </a:defRPr>
            </a:lvl9pPr>
          </a:lstStyle>
          <a:p>
            <a:endParaRPr/>
          </a:p>
        </p:txBody>
      </p:sp>
      <p:sp>
        <p:nvSpPr>
          <p:cNvPr id="44" name="Google Shape;44;p5"/>
          <p:cNvSpPr txBox="1">
            <a:spLocks noGrp="1"/>
          </p:cNvSpPr>
          <p:nvPr>
            <p:ph type="body" idx="1"/>
          </p:nvPr>
        </p:nvSpPr>
        <p:spPr>
          <a:xfrm>
            <a:off x="2194560" y="7683505"/>
            <a:ext cx="39502081" cy="21723350"/>
          </a:xfrm>
          <a:prstGeom prst="rect">
            <a:avLst/>
          </a:prstGeom>
          <a:noFill/>
          <a:ln>
            <a:noFill/>
          </a:ln>
        </p:spPr>
        <p:txBody>
          <a:bodyPr spcFirstLastPara="1" wrap="square" lIns="91425" tIns="45700" rIns="91425" bIns="45700" anchor="t" anchorCtr="0"/>
          <a:lstStyle>
            <a:lvl1pPr marL="457200" marR="0" lvl="0" indent="-1365250" algn="l" rtl="0">
              <a:spcBef>
                <a:spcPts val="3580"/>
              </a:spcBef>
              <a:spcAft>
                <a:spcPts val="0"/>
              </a:spcAft>
              <a:buClr>
                <a:schemeClr val="dk1"/>
              </a:buClr>
              <a:buSzPts val="17900"/>
              <a:buFont typeface="Arial"/>
              <a:buChar char="•"/>
              <a:defRPr sz="17900" b="0" i="0" u="none" strike="noStrike" cap="none">
                <a:solidFill>
                  <a:schemeClr val="dk1"/>
                </a:solidFill>
                <a:latin typeface="Arial"/>
                <a:ea typeface="Arial"/>
                <a:cs typeface="Arial"/>
                <a:sym typeface="Arial"/>
              </a:defRPr>
            </a:lvl1pPr>
            <a:lvl2pPr marL="914400" marR="0" lvl="1" indent="-1231900" algn="l" rtl="0">
              <a:spcBef>
                <a:spcPts val="3160"/>
              </a:spcBef>
              <a:spcAft>
                <a:spcPts val="0"/>
              </a:spcAft>
              <a:buClr>
                <a:schemeClr val="dk1"/>
              </a:buClr>
              <a:buSzPts val="15800"/>
              <a:buFont typeface="Arial"/>
              <a:buChar char="–"/>
              <a:defRPr sz="15800" b="0" i="0" u="none" strike="noStrike" cap="none">
                <a:solidFill>
                  <a:schemeClr val="dk1"/>
                </a:solidFill>
                <a:latin typeface="Arial"/>
                <a:ea typeface="Arial"/>
                <a:cs typeface="Arial"/>
                <a:sym typeface="Arial"/>
              </a:defRPr>
            </a:lvl2pPr>
            <a:lvl3pPr marL="1371600" marR="0" lvl="2" indent="-1079500" algn="l" rtl="0">
              <a:spcBef>
                <a:spcPts val="2680"/>
              </a:spcBef>
              <a:spcAft>
                <a:spcPts val="0"/>
              </a:spcAft>
              <a:buClr>
                <a:schemeClr val="dk1"/>
              </a:buClr>
              <a:buSzPts val="13400"/>
              <a:buFont typeface="Arial"/>
              <a:buChar char="•"/>
              <a:defRPr sz="13400" b="0" i="0" u="none" strike="noStrike" cap="none">
                <a:solidFill>
                  <a:schemeClr val="dk1"/>
                </a:solidFill>
                <a:latin typeface="Arial"/>
                <a:ea typeface="Arial"/>
                <a:cs typeface="Arial"/>
                <a:sym typeface="Arial"/>
              </a:defRPr>
            </a:lvl3pPr>
            <a:lvl4pPr marL="1828800" marR="0" lvl="3" indent="-946150" algn="l" rtl="0">
              <a:spcBef>
                <a:spcPts val="2260"/>
              </a:spcBef>
              <a:spcAft>
                <a:spcPts val="0"/>
              </a:spcAft>
              <a:buClr>
                <a:schemeClr val="dk1"/>
              </a:buClr>
              <a:buSzPts val="11300"/>
              <a:buFont typeface="Arial"/>
              <a:buChar char="–"/>
              <a:defRPr sz="11300" b="0" i="0" u="none" strike="noStrike" cap="none">
                <a:solidFill>
                  <a:schemeClr val="dk1"/>
                </a:solidFill>
                <a:latin typeface="Arial"/>
                <a:ea typeface="Arial"/>
                <a:cs typeface="Arial"/>
                <a:sym typeface="Arial"/>
              </a:defRPr>
            </a:lvl4pPr>
            <a:lvl5pPr marL="2286000" marR="0" lvl="4" indent="-946150" algn="l" rtl="0">
              <a:spcBef>
                <a:spcPts val="2260"/>
              </a:spcBef>
              <a:spcAft>
                <a:spcPts val="0"/>
              </a:spcAft>
              <a:buClr>
                <a:schemeClr val="dk1"/>
              </a:buClr>
              <a:buSzPts val="11300"/>
              <a:buFont typeface="Arial"/>
              <a:buChar char="»"/>
              <a:defRPr sz="11300" b="0" i="0" u="none" strike="noStrike" cap="none">
                <a:solidFill>
                  <a:schemeClr val="dk1"/>
                </a:solidFill>
                <a:latin typeface="Arial"/>
                <a:ea typeface="Arial"/>
                <a:cs typeface="Arial"/>
                <a:sym typeface="Arial"/>
              </a:defRPr>
            </a:lvl5pPr>
            <a:lvl6pPr marL="2743200" marR="0" lvl="5" indent="-949960" algn="l" rtl="0">
              <a:spcBef>
                <a:spcPts val="2272"/>
              </a:spcBef>
              <a:spcAft>
                <a:spcPts val="0"/>
              </a:spcAft>
              <a:buClr>
                <a:schemeClr val="dk1"/>
              </a:buClr>
              <a:buSzPts val="11360"/>
              <a:buFont typeface="Arial"/>
              <a:buChar char="»"/>
              <a:defRPr sz="11360" b="0" i="0" u="none" strike="noStrike" cap="none">
                <a:solidFill>
                  <a:schemeClr val="dk1"/>
                </a:solidFill>
                <a:latin typeface="Arial"/>
                <a:ea typeface="Arial"/>
                <a:cs typeface="Arial"/>
                <a:sym typeface="Arial"/>
              </a:defRPr>
            </a:lvl6pPr>
            <a:lvl7pPr marL="3200400" marR="0" lvl="6" indent="-949960" algn="l" rtl="0">
              <a:spcBef>
                <a:spcPts val="2272"/>
              </a:spcBef>
              <a:spcAft>
                <a:spcPts val="0"/>
              </a:spcAft>
              <a:buClr>
                <a:schemeClr val="dk1"/>
              </a:buClr>
              <a:buSzPts val="11360"/>
              <a:buFont typeface="Arial"/>
              <a:buChar char="»"/>
              <a:defRPr sz="11360" b="0" i="0" u="none" strike="noStrike" cap="none">
                <a:solidFill>
                  <a:schemeClr val="dk1"/>
                </a:solidFill>
                <a:latin typeface="Arial"/>
                <a:ea typeface="Arial"/>
                <a:cs typeface="Arial"/>
                <a:sym typeface="Arial"/>
              </a:defRPr>
            </a:lvl7pPr>
            <a:lvl8pPr marL="3657600" marR="0" lvl="7" indent="-949960" algn="l" rtl="0">
              <a:spcBef>
                <a:spcPts val="2272"/>
              </a:spcBef>
              <a:spcAft>
                <a:spcPts val="0"/>
              </a:spcAft>
              <a:buClr>
                <a:schemeClr val="dk1"/>
              </a:buClr>
              <a:buSzPts val="11360"/>
              <a:buFont typeface="Arial"/>
              <a:buChar char="»"/>
              <a:defRPr sz="11360" b="0" i="0" u="none" strike="noStrike" cap="none">
                <a:solidFill>
                  <a:schemeClr val="dk1"/>
                </a:solidFill>
                <a:latin typeface="Arial"/>
                <a:ea typeface="Arial"/>
                <a:cs typeface="Arial"/>
                <a:sym typeface="Arial"/>
              </a:defRPr>
            </a:lvl8pPr>
            <a:lvl9pPr marL="4114800" marR="0" lvl="8" indent="-949960" algn="l" rtl="0">
              <a:spcBef>
                <a:spcPts val="2272"/>
              </a:spcBef>
              <a:spcAft>
                <a:spcPts val="0"/>
              </a:spcAft>
              <a:buClr>
                <a:schemeClr val="dk1"/>
              </a:buClr>
              <a:buSzPts val="11360"/>
              <a:buFont typeface="Arial"/>
              <a:buChar char="»"/>
              <a:defRPr sz="11360" b="0" i="0" u="none" strike="noStrike" cap="none">
                <a:solidFill>
                  <a:schemeClr val="dk1"/>
                </a:solidFill>
                <a:latin typeface="Arial"/>
                <a:ea typeface="Arial"/>
                <a:cs typeface="Arial"/>
                <a:sym typeface="Arial"/>
              </a:defRPr>
            </a:lvl9pPr>
          </a:lstStyle>
          <a:p>
            <a:endParaRPr/>
          </a:p>
        </p:txBody>
      </p:sp>
      <p:sp>
        <p:nvSpPr>
          <p:cNvPr id="45" name="Google Shape;45;p5"/>
          <p:cNvSpPr txBox="1">
            <a:spLocks noGrp="1"/>
          </p:cNvSpPr>
          <p:nvPr>
            <p:ph type="dt" idx="10"/>
          </p:nvPr>
        </p:nvSpPr>
        <p:spPr>
          <a:xfrm>
            <a:off x="2193925" y="29978350"/>
            <a:ext cx="10242550" cy="22860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5"/>
          <p:cNvSpPr txBox="1">
            <a:spLocks noGrp="1"/>
          </p:cNvSpPr>
          <p:nvPr>
            <p:ph type="ftr" idx="11"/>
          </p:nvPr>
        </p:nvSpPr>
        <p:spPr>
          <a:xfrm>
            <a:off x="14995525" y="29978350"/>
            <a:ext cx="13900150" cy="22860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5"/>
          <p:cNvSpPr txBox="1">
            <a:spLocks noGrp="1"/>
          </p:cNvSpPr>
          <p:nvPr>
            <p:ph type="sldNum" idx="12"/>
          </p:nvPr>
        </p:nvSpPr>
        <p:spPr>
          <a:xfrm>
            <a:off x="31454725" y="29978350"/>
            <a:ext cx="10242550" cy="2286000"/>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1pPr>
            <a:lvl2pPr marL="0" marR="0" lvl="1"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2pPr>
            <a:lvl3pPr marL="0" marR="0" lvl="2"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3pPr>
            <a:lvl4pPr marL="0" marR="0" lvl="3"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4pPr>
            <a:lvl5pPr marL="0" marR="0" lvl="4"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5pPr>
            <a:lvl6pPr marL="0" marR="0" lvl="5"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6pPr>
            <a:lvl7pPr marL="0" marR="0" lvl="6"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7pPr>
            <a:lvl8pPr marL="0" marR="0" lvl="7"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8pPr>
            <a:lvl9pPr marL="0" marR="0" lvl="8"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8"/>
        <p:cNvGrpSpPr/>
        <p:nvPr/>
      </p:nvGrpSpPr>
      <p:grpSpPr>
        <a:xfrm>
          <a:off x="0" y="0"/>
          <a:ext cx="0" cy="0"/>
          <a:chOff x="0" y="0"/>
          <a:chExt cx="0" cy="0"/>
        </a:xfrm>
      </p:grpSpPr>
      <p:sp>
        <p:nvSpPr>
          <p:cNvPr id="59" name="Google Shape;59;p7"/>
          <p:cNvSpPr txBox="1">
            <a:spLocks noGrp="1"/>
          </p:cNvSpPr>
          <p:nvPr>
            <p:ph type="title"/>
          </p:nvPr>
        </p:nvSpPr>
        <p:spPr>
          <a:xfrm>
            <a:off x="3467105" y="21153969"/>
            <a:ext cx="37308366" cy="6536268"/>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624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49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49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49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49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4958"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4958"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4958"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4958" b="0" i="0" u="none" strike="noStrike" cap="none">
                <a:solidFill>
                  <a:schemeClr val="dk2"/>
                </a:solidFill>
                <a:latin typeface="Arial"/>
                <a:ea typeface="Arial"/>
                <a:cs typeface="Arial"/>
                <a:sym typeface="Arial"/>
              </a:defRPr>
            </a:lvl9pPr>
          </a:lstStyle>
          <a:p>
            <a:endParaRPr/>
          </a:p>
        </p:txBody>
      </p:sp>
      <p:sp>
        <p:nvSpPr>
          <p:cNvPr id="60" name="Google Shape;60;p7"/>
          <p:cNvSpPr txBox="1">
            <a:spLocks noGrp="1"/>
          </p:cNvSpPr>
          <p:nvPr>
            <p:ph type="body" idx="1"/>
          </p:nvPr>
        </p:nvSpPr>
        <p:spPr>
          <a:xfrm>
            <a:off x="3467105" y="13953069"/>
            <a:ext cx="37308366" cy="7200900"/>
          </a:xfrm>
          <a:prstGeom prst="rect">
            <a:avLst/>
          </a:prstGeom>
          <a:noFill/>
          <a:ln>
            <a:noFill/>
          </a:ln>
        </p:spPr>
        <p:txBody>
          <a:bodyPr spcFirstLastPara="1" wrap="square" lIns="91425" tIns="45700" rIns="91425" bIns="45700" anchor="b" anchorCtr="0"/>
          <a:lstStyle>
            <a:lvl1pPr marL="457200" marR="0" lvl="0" indent="-228600" algn="l" rtl="0">
              <a:spcBef>
                <a:spcPts val="608"/>
              </a:spcBef>
              <a:spcAft>
                <a:spcPts val="0"/>
              </a:spcAft>
              <a:buClr>
                <a:schemeClr val="dk1"/>
              </a:buClr>
              <a:buSzPts val="3040"/>
              <a:buFont typeface="Arial"/>
              <a:buNone/>
              <a:defRPr sz="3040" b="0" i="0" u="none" strike="noStrike" cap="none">
                <a:solidFill>
                  <a:schemeClr val="dk1"/>
                </a:solidFill>
                <a:latin typeface="Arial"/>
                <a:ea typeface="Arial"/>
                <a:cs typeface="Arial"/>
                <a:sym typeface="Arial"/>
              </a:defRPr>
            </a:lvl1pPr>
            <a:lvl2pPr marL="914400" marR="0" lvl="1" indent="-228600" algn="l" rtl="0">
              <a:spcBef>
                <a:spcPts val="544"/>
              </a:spcBef>
              <a:spcAft>
                <a:spcPts val="0"/>
              </a:spcAft>
              <a:buClr>
                <a:schemeClr val="dk1"/>
              </a:buClr>
              <a:buSzPts val="2720"/>
              <a:buFont typeface="Arial"/>
              <a:buNone/>
              <a:defRPr sz="2720" b="0" i="0" u="none" strike="noStrike" cap="none">
                <a:solidFill>
                  <a:schemeClr val="dk1"/>
                </a:solidFill>
                <a:latin typeface="Arial"/>
                <a:ea typeface="Arial"/>
                <a:cs typeface="Arial"/>
                <a:sym typeface="Arial"/>
              </a:defRPr>
            </a:lvl2pPr>
            <a:lvl3pPr marL="1371600" marR="0" lvl="2" indent="-228600" algn="l" rtl="0">
              <a:spcBef>
                <a:spcPts val="512"/>
              </a:spcBef>
              <a:spcAft>
                <a:spcPts val="0"/>
              </a:spcAft>
              <a:buClr>
                <a:schemeClr val="dk1"/>
              </a:buClr>
              <a:buSzPts val="2560"/>
              <a:buFont typeface="Arial"/>
              <a:buNone/>
              <a:defRPr sz="2560" b="0" i="0" u="none" strike="noStrike" cap="none">
                <a:solidFill>
                  <a:schemeClr val="dk1"/>
                </a:solidFill>
                <a:latin typeface="Arial"/>
                <a:ea typeface="Arial"/>
                <a:cs typeface="Arial"/>
                <a:sym typeface="Arial"/>
              </a:defRPr>
            </a:lvl3pPr>
            <a:lvl4pPr marL="1828800" marR="0" lvl="3" indent="-228600" algn="l" rtl="0">
              <a:spcBef>
                <a:spcPts val="416"/>
              </a:spcBef>
              <a:spcAft>
                <a:spcPts val="0"/>
              </a:spcAft>
              <a:buClr>
                <a:schemeClr val="dk1"/>
              </a:buClr>
              <a:buSzPts val="2080"/>
              <a:buFont typeface="Arial"/>
              <a:buNone/>
              <a:defRPr sz="2080" b="0" i="0" u="none" strike="noStrike" cap="none">
                <a:solidFill>
                  <a:schemeClr val="dk1"/>
                </a:solidFill>
                <a:latin typeface="Arial"/>
                <a:ea typeface="Arial"/>
                <a:cs typeface="Arial"/>
                <a:sym typeface="Arial"/>
              </a:defRPr>
            </a:lvl4pPr>
            <a:lvl5pPr marL="2286000" marR="0" lvl="4" indent="-228600" algn="l" rtl="0">
              <a:spcBef>
                <a:spcPts val="416"/>
              </a:spcBef>
              <a:spcAft>
                <a:spcPts val="0"/>
              </a:spcAft>
              <a:buClr>
                <a:schemeClr val="dk1"/>
              </a:buClr>
              <a:buSzPts val="2080"/>
              <a:buFont typeface="Arial"/>
              <a:buNone/>
              <a:defRPr sz="2080" b="0" i="0" u="none" strike="noStrike" cap="none">
                <a:solidFill>
                  <a:schemeClr val="dk1"/>
                </a:solidFill>
                <a:latin typeface="Arial"/>
                <a:ea typeface="Arial"/>
                <a:cs typeface="Arial"/>
                <a:sym typeface="Arial"/>
              </a:defRPr>
            </a:lvl5pPr>
            <a:lvl6pPr marL="2743200" marR="0" lvl="5" indent="-228600" algn="l" rtl="0">
              <a:spcBef>
                <a:spcPts val="416"/>
              </a:spcBef>
              <a:spcAft>
                <a:spcPts val="0"/>
              </a:spcAft>
              <a:buClr>
                <a:schemeClr val="dk1"/>
              </a:buClr>
              <a:buSzPts val="2080"/>
              <a:buFont typeface="Arial"/>
              <a:buNone/>
              <a:defRPr sz="2080" b="0" i="0" u="none" strike="noStrike" cap="none">
                <a:solidFill>
                  <a:schemeClr val="dk1"/>
                </a:solidFill>
                <a:latin typeface="Arial"/>
                <a:ea typeface="Arial"/>
                <a:cs typeface="Arial"/>
                <a:sym typeface="Arial"/>
              </a:defRPr>
            </a:lvl6pPr>
            <a:lvl7pPr marL="3200400" marR="0" lvl="6" indent="-228600" algn="l" rtl="0">
              <a:spcBef>
                <a:spcPts val="416"/>
              </a:spcBef>
              <a:spcAft>
                <a:spcPts val="0"/>
              </a:spcAft>
              <a:buClr>
                <a:schemeClr val="dk1"/>
              </a:buClr>
              <a:buSzPts val="2080"/>
              <a:buFont typeface="Arial"/>
              <a:buNone/>
              <a:defRPr sz="2080" b="0" i="0" u="none" strike="noStrike" cap="none">
                <a:solidFill>
                  <a:schemeClr val="dk1"/>
                </a:solidFill>
                <a:latin typeface="Arial"/>
                <a:ea typeface="Arial"/>
                <a:cs typeface="Arial"/>
                <a:sym typeface="Arial"/>
              </a:defRPr>
            </a:lvl7pPr>
            <a:lvl8pPr marL="3657600" marR="0" lvl="7" indent="-228600" algn="l" rtl="0">
              <a:spcBef>
                <a:spcPts val="416"/>
              </a:spcBef>
              <a:spcAft>
                <a:spcPts val="0"/>
              </a:spcAft>
              <a:buClr>
                <a:schemeClr val="dk1"/>
              </a:buClr>
              <a:buSzPts val="2080"/>
              <a:buFont typeface="Arial"/>
              <a:buNone/>
              <a:defRPr sz="2080" b="0" i="0" u="none" strike="noStrike" cap="none">
                <a:solidFill>
                  <a:schemeClr val="dk1"/>
                </a:solidFill>
                <a:latin typeface="Arial"/>
                <a:ea typeface="Arial"/>
                <a:cs typeface="Arial"/>
                <a:sym typeface="Arial"/>
              </a:defRPr>
            </a:lvl8pPr>
            <a:lvl9pPr marL="4114800" marR="0" lvl="8" indent="-228600" algn="l" rtl="0">
              <a:spcBef>
                <a:spcPts val="416"/>
              </a:spcBef>
              <a:spcAft>
                <a:spcPts val="0"/>
              </a:spcAft>
              <a:buClr>
                <a:schemeClr val="dk1"/>
              </a:buClr>
              <a:buSzPts val="2080"/>
              <a:buFont typeface="Arial"/>
              <a:buNone/>
              <a:defRPr sz="2080" b="0" i="0" u="none" strike="noStrike" cap="none">
                <a:solidFill>
                  <a:schemeClr val="dk1"/>
                </a:solidFill>
                <a:latin typeface="Arial"/>
                <a:ea typeface="Arial"/>
                <a:cs typeface="Arial"/>
                <a:sym typeface="Arial"/>
              </a:defRPr>
            </a:lvl9pPr>
          </a:lstStyle>
          <a:p>
            <a:endParaRPr/>
          </a:p>
        </p:txBody>
      </p:sp>
      <p:sp>
        <p:nvSpPr>
          <p:cNvPr id="61" name="Google Shape;61;p7"/>
          <p:cNvSpPr txBox="1">
            <a:spLocks noGrp="1"/>
          </p:cNvSpPr>
          <p:nvPr>
            <p:ph type="dt" idx="10"/>
          </p:nvPr>
        </p:nvSpPr>
        <p:spPr>
          <a:xfrm>
            <a:off x="2193925" y="29978350"/>
            <a:ext cx="10242550" cy="22860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7"/>
          <p:cNvSpPr txBox="1">
            <a:spLocks noGrp="1"/>
          </p:cNvSpPr>
          <p:nvPr>
            <p:ph type="ftr" idx="11"/>
          </p:nvPr>
        </p:nvSpPr>
        <p:spPr>
          <a:xfrm>
            <a:off x="14995525" y="29978350"/>
            <a:ext cx="13900150" cy="22860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7"/>
          <p:cNvSpPr txBox="1">
            <a:spLocks noGrp="1"/>
          </p:cNvSpPr>
          <p:nvPr>
            <p:ph type="sldNum" idx="12"/>
          </p:nvPr>
        </p:nvSpPr>
        <p:spPr>
          <a:xfrm>
            <a:off x="31454725" y="29978350"/>
            <a:ext cx="10242550" cy="2286000"/>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1pPr>
            <a:lvl2pPr marL="0" marR="0" lvl="1"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2pPr>
            <a:lvl3pPr marL="0" marR="0" lvl="2"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3pPr>
            <a:lvl4pPr marL="0" marR="0" lvl="3"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4pPr>
            <a:lvl5pPr marL="0" marR="0" lvl="4"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5pPr>
            <a:lvl6pPr marL="0" marR="0" lvl="5"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6pPr>
            <a:lvl7pPr marL="0" marR="0" lvl="6"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7pPr>
            <a:lvl8pPr marL="0" marR="0" lvl="7"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8pPr>
            <a:lvl9pPr marL="0" marR="0" lvl="8"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4"/>
        <p:cNvGrpSpPr/>
        <p:nvPr/>
      </p:nvGrpSpPr>
      <p:grpSpPr>
        <a:xfrm>
          <a:off x="0" y="0"/>
          <a:ext cx="0" cy="0"/>
          <a:chOff x="0" y="0"/>
          <a:chExt cx="0" cy="0"/>
        </a:xfrm>
      </p:grpSpPr>
      <p:sp>
        <p:nvSpPr>
          <p:cNvPr id="75" name="Google Shape;75;p9"/>
          <p:cNvSpPr txBox="1">
            <a:spLocks noGrp="1"/>
          </p:cNvSpPr>
          <p:nvPr>
            <p:ph type="title"/>
          </p:nvPr>
        </p:nvSpPr>
        <p:spPr>
          <a:xfrm>
            <a:off x="2194560" y="1320800"/>
            <a:ext cx="39502081" cy="5486400"/>
          </a:xfrm>
          <a:prstGeom prst="rect">
            <a:avLst/>
          </a:prstGeom>
          <a:noFill/>
          <a:ln>
            <a:noFill/>
          </a:ln>
        </p:spPr>
        <p:txBody>
          <a:bodyPr spcFirstLastPara="1" wrap="square" lIns="91425" tIns="45700" rIns="91425" bIns="45700" anchor="t" anchorCtr="0"/>
          <a:lstStyle>
            <a:lvl1pPr marR="0" lvl="0" algn="ctr" rtl="0">
              <a:spcBef>
                <a:spcPts val="0"/>
              </a:spcBef>
              <a:spcAft>
                <a:spcPts val="0"/>
              </a:spcAft>
              <a:buSzPts val="1400"/>
              <a:buNone/>
              <a:defRPr sz="249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49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49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49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49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4958"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4958"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4958"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4958" b="0" i="0" u="none" strike="noStrike" cap="none">
                <a:solidFill>
                  <a:schemeClr val="dk2"/>
                </a:solidFill>
                <a:latin typeface="Arial"/>
                <a:ea typeface="Arial"/>
                <a:cs typeface="Arial"/>
                <a:sym typeface="Arial"/>
              </a:defRPr>
            </a:lvl9pPr>
          </a:lstStyle>
          <a:p>
            <a:endParaRPr/>
          </a:p>
        </p:txBody>
      </p:sp>
      <p:sp>
        <p:nvSpPr>
          <p:cNvPr id="76" name="Google Shape;76;p9"/>
          <p:cNvSpPr txBox="1">
            <a:spLocks noGrp="1"/>
          </p:cNvSpPr>
          <p:nvPr>
            <p:ph type="body" idx="1"/>
          </p:nvPr>
        </p:nvSpPr>
        <p:spPr>
          <a:xfrm>
            <a:off x="2194990" y="7681391"/>
            <a:ext cx="19649016" cy="21723350"/>
          </a:xfrm>
          <a:prstGeom prst="rect">
            <a:avLst/>
          </a:prstGeom>
          <a:noFill/>
          <a:ln>
            <a:noFill/>
          </a:ln>
        </p:spPr>
        <p:txBody>
          <a:bodyPr spcFirstLastPara="1" wrap="square" lIns="91425" tIns="45700" rIns="91425" bIns="45700" anchor="t" anchorCtr="0"/>
          <a:lstStyle>
            <a:lvl1pPr marL="457200" marR="0" lvl="0" indent="-513080" algn="l" rtl="0">
              <a:spcBef>
                <a:spcPts val="896"/>
              </a:spcBef>
              <a:spcAft>
                <a:spcPts val="0"/>
              </a:spcAft>
              <a:buClr>
                <a:schemeClr val="dk1"/>
              </a:buClr>
              <a:buSzPts val="4480"/>
              <a:buFont typeface="Arial"/>
              <a:buChar char="•"/>
              <a:defRPr sz="4480" b="0" i="0" u="none" strike="noStrike" cap="none">
                <a:solidFill>
                  <a:schemeClr val="dk1"/>
                </a:solidFill>
                <a:latin typeface="Arial"/>
                <a:ea typeface="Arial"/>
                <a:cs typeface="Arial"/>
                <a:sym typeface="Arial"/>
              </a:defRPr>
            </a:lvl1pPr>
            <a:lvl2pPr marL="914400" marR="0" lvl="1" indent="-472440" algn="l" rtl="0">
              <a:spcBef>
                <a:spcPts val="768"/>
              </a:spcBef>
              <a:spcAft>
                <a:spcPts val="0"/>
              </a:spcAft>
              <a:buClr>
                <a:schemeClr val="dk1"/>
              </a:buClr>
              <a:buSzPts val="3840"/>
              <a:buFont typeface="Arial"/>
              <a:buChar char="–"/>
              <a:defRPr sz="3840" b="0" i="0" u="none" strike="noStrike" cap="none">
                <a:solidFill>
                  <a:schemeClr val="dk1"/>
                </a:solidFill>
                <a:latin typeface="Arial"/>
                <a:ea typeface="Arial"/>
                <a:cs typeface="Arial"/>
                <a:sym typeface="Arial"/>
              </a:defRPr>
            </a:lvl2pPr>
            <a:lvl3pPr marL="1371600" marR="0" lvl="2" indent="-421639" algn="l" rtl="0">
              <a:spcBef>
                <a:spcPts val="608"/>
              </a:spcBef>
              <a:spcAft>
                <a:spcPts val="0"/>
              </a:spcAft>
              <a:buClr>
                <a:schemeClr val="dk1"/>
              </a:buClr>
              <a:buSzPts val="3040"/>
              <a:buFont typeface="Arial"/>
              <a:buChar char="•"/>
              <a:defRPr sz="3040" b="0" i="0" u="none" strike="noStrike" cap="none">
                <a:solidFill>
                  <a:schemeClr val="dk1"/>
                </a:solidFill>
                <a:latin typeface="Arial"/>
                <a:ea typeface="Arial"/>
                <a:cs typeface="Arial"/>
                <a:sym typeface="Arial"/>
              </a:defRPr>
            </a:lvl3pPr>
            <a:lvl4pPr marL="1828800" marR="0" lvl="3" indent="-401319" algn="l" rtl="0">
              <a:spcBef>
                <a:spcPts val="544"/>
              </a:spcBef>
              <a:spcAft>
                <a:spcPts val="0"/>
              </a:spcAft>
              <a:buClr>
                <a:schemeClr val="dk1"/>
              </a:buClr>
              <a:buSzPts val="2720"/>
              <a:buFont typeface="Arial"/>
              <a:buChar char="–"/>
              <a:defRPr sz="2720" b="0" i="0" u="none" strike="noStrike" cap="none">
                <a:solidFill>
                  <a:schemeClr val="dk1"/>
                </a:solidFill>
                <a:latin typeface="Arial"/>
                <a:ea typeface="Arial"/>
                <a:cs typeface="Arial"/>
                <a:sym typeface="Arial"/>
              </a:defRPr>
            </a:lvl4pPr>
            <a:lvl5pPr marL="2286000" marR="0" lvl="4" indent="-401320" algn="l" rtl="0">
              <a:spcBef>
                <a:spcPts val="544"/>
              </a:spcBef>
              <a:spcAft>
                <a:spcPts val="0"/>
              </a:spcAft>
              <a:buClr>
                <a:schemeClr val="dk1"/>
              </a:buClr>
              <a:buSzPts val="2720"/>
              <a:buFont typeface="Arial"/>
              <a:buChar char="»"/>
              <a:defRPr sz="2720" b="0" i="0" u="none" strike="noStrike" cap="none">
                <a:solidFill>
                  <a:schemeClr val="dk1"/>
                </a:solidFill>
                <a:latin typeface="Arial"/>
                <a:ea typeface="Arial"/>
                <a:cs typeface="Arial"/>
                <a:sym typeface="Arial"/>
              </a:defRPr>
            </a:lvl5pPr>
            <a:lvl6pPr marL="2743200" marR="0" lvl="5" indent="-401320" algn="l" rtl="0">
              <a:spcBef>
                <a:spcPts val="544"/>
              </a:spcBef>
              <a:spcAft>
                <a:spcPts val="0"/>
              </a:spcAft>
              <a:buClr>
                <a:schemeClr val="dk1"/>
              </a:buClr>
              <a:buSzPts val="2720"/>
              <a:buFont typeface="Arial"/>
              <a:buChar char="»"/>
              <a:defRPr sz="2720" b="0" i="0" u="none" strike="noStrike" cap="none">
                <a:solidFill>
                  <a:schemeClr val="dk1"/>
                </a:solidFill>
                <a:latin typeface="Arial"/>
                <a:ea typeface="Arial"/>
                <a:cs typeface="Arial"/>
                <a:sym typeface="Arial"/>
              </a:defRPr>
            </a:lvl6pPr>
            <a:lvl7pPr marL="3200400" marR="0" lvl="6" indent="-401320" algn="l" rtl="0">
              <a:spcBef>
                <a:spcPts val="544"/>
              </a:spcBef>
              <a:spcAft>
                <a:spcPts val="0"/>
              </a:spcAft>
              <a:buClr>
                <a:schemeClr val="dk1"/>
              </a:buClr>
              <a:buSzPts val="2720"/>
              <a:buFont typeface="Arial"/>
              <a:buChar char="»"/>
              <a:defRPr sz="2720" b="0" i="0" u="none" strike="noStrike" cap="none">
                <a:solidFill>
                  <a:schemeClr val="dk1"/>
                </a:solidFill>
                <a:latin typeface="Arial"/>
                <a:ea typeface="Arial"/>
                <a:cs typeface="Arial"/>
                <a:sym typeface="Arial"/>
              </a:defRPr>
            </a:lvl7pPr>
            <a:lvl8pPr marL="3657600" marR="0" lvl="7" indent="-401320" algn="l" rtl="0">
              <a:spcBef>
                <a:spcPts val="544"/>
              </a:spcBef>
              <a:spcAft>
                <a:spcPts val="0"/>
              </a:spcAft>
              <a:buClr>
                <a:schemeClr val="dk1"/>
              </a:buClr>
              <a:buSzPts val="2720"/>
              <a:buFont typeface="Arial"/>
              <a:buChar char="»"/>
              <a:defRPr sz="2720" b="0" i="0" u="none" strike="noStrike" cap="none">
                <a:solidFill>
                  <a:schemeClr val="dk1"/>
                </a:solidFill>
                <a:latin typeface="Arial"/>
                <a:ea typeface="Arial"/>
                <a:cs typeface="Arial"/>
                <a:sym typeface="Arial"/>
              </a:defRPr>
            </a:lvl8pPr>
            <a:lvl9pPr marL="4114800" marR="0" lvl="8" indent="-401320" algn="l" rtl="0">
              <a:spcBef>
                <a:spcPts val="544"/>
              </a:spcBef>
              <a:spcAft>
                <a:spcPts val="0"/>
              </a:spcAft>
              <a:buClr>
                <a:schemeClr val="dk1"/>
              </a:buClr>
              <a:buSzPts val="2720"/>
              <a:buFont typeface="Arial"/>
              <a:buChar char="»"/>
              <a:defRPr sz="2720" b="0" i="0" u="none" strike="noStrike" cap="none">
                <a:solidFill>
                  <a:schemeClr val="dk1"/>
                </a:solidFill>
                <a:latin typeface="Arial"/>
                <a:ea typeface="Arial"/>
                <a:cs typeface="Arial"/>
                <a:sym typeface="Arial"/>
              </a:defRPr>
            </a:lvl9pPr>
          </a:lstStyle>
          <a:p>
            <a:endParaRPr/>
          </a:p>
        </p:txBody>
      </p:sp>
      <p:sp>
        <p:nvSpPr>
          <p:cNvPr id="77" name="Google Shape;77;p9"/>
          <p:cNvSpPr txBox="1">
            <a:spLocks noGrp="1"/>
          </p:cNvSpPr>
          <p:nvPr>
            <p:ph type="body" idx="2"/>
          </p:nvPr>
        </p:nvSpPr>
        <p:spPr>
          <a:xfrm>
            <a:off x="22047202" y="7681391"/>
            <a:ext cx="19649018" cy="21723350"/>
          </a:xfrm>
          <a:prstGeom prst="rect">
            <a:avLst/>
          </a:prstGeom>
          <a:noFill/>
          <a:ln>
            <a:noFill/>
          </a:ln>
        </p:spPr>
        <p:txBody>
          <a:bodyPr spcFirstLastPara="1" wrap="square" lIns="91425" tIns="45700" rIns="91425" bIns="45700" anchor="t" anchorCtr="0"/>
          <a:lstStyle>
            <a:lvl1pPr marL="457200" marR="0" lvl="0" indent="-513080" algn="l" rtl="0">
              <a:spcBef>
                <a:spcPts val="896"/>
              </a:spcBef>
              <a:spcAft>
                <a:spcPts val="0"/>
              </a:spcAft>
              <a:buClr>
                <a:schemeClr val="dk1"/>
              </a:buClr>
              <a:buSzPts val="4480"/>
              <a:buFont typeface="Arial"/>
              <a:buChar char="•"/>
              <a:defRPr sz="4480" b="0" i="0" u="none" strike="noStrike" cap="none">
                <a:solidFill>
                  <a:schemeClr val="dk1"/>
                </a:solidFill>
                <a:latin typeface="Arial"/>
                <a:ea typeface="Arial"/>
                <a:cs typeface="Arial"/>
                <a:sym typeface="Arial"/>
              </a:defRPr>
            </a:lvl1pPr>
            <a:lvl2pPr marL="914400" marR="0" lvl="1" indent="-472440" algn="l" rtl="0">
              <a:spcBef>
                <a:spcPts val="768"/>
              </a:spcBef>
              <a:spcAft>
                <a:spcPts val="0"/>
              </a:spcAft>
              <a:buClr>
                <a:schemeClr val="dk1"/>
              </a:buClr>
              <a:buSzPts val="3840"/>
              <a:buFont typeface="Arial"/>
              <a:buChar char="–"/>
              <a:defRPr sz="3840" b="0" i="0" u="none" strike="noStrike" cap="none">
                <a:solidFill>
                  <a:schemeClr val="dk1"/>
                </a:solidFill>
                <a:latin typeface="Arial"/>
                <a:ea typeface="Arial"/>
                <a:cs typeface="Arial"/>
                <a:sym typeface="Arial"/>
              </a:defRPr>
            </a:lvl2pPr>
            <a:lvl3pPr marL="1371600" marR="0" lvl="2" indent="-421639" algn="l" rtl="0">
              <a:spcBef>
                <a:spcPts val="608"/>
              </a:spcBef>
              <a:spcAft>
                <a:spcPts val="0"/>
              </a:spcAft>
              <a:buClr>
                <a:schemeClr val="dk1"/>
              </a:buClr>
              <a:buSzPts val="3040"/>
              <a:buFont typeface="Arial"/>
              <a:buChar char="•"/>
              <a:defRPr sz="3040" b="0" i="0" u="none" strike="noStrike" cap="none">
                <a:solidFill>
                  <a:schemeClr val="dk1"/>
                </a:solidFill>
                <a:latin typeface="Arial"/>
                <a:ea typeface="Arial"/>
                <a:cs typeface="Arial"/>
                <a:sym typeface="Arial"/>
              </a:defRPr>
            </a:lvl3pPr>
            <a:lvl4pPr marL="1828800" marR="0" lvl="3" indent="-401319" algn="l" rtl="0">
              <a:spcBef>
                <a:spcPts val="544"/>
              </a:spcBef>
              <a:spcAft>
                <a:spcPts val="0"/>
              </a:spcAft>
              <a:buClr>
                <a:schemeClr val="dk1"/>
              </a:buClr>
              <a:buSzPts val="2720"/>
              <a:buFont typeface="Arial"/>
              <a:buChar char="–"/>
              <a:defRPr sz="2720" b="0" i="0" u="none" strike="noStrike" cap="none">
                <a:solidFill>
                  <a:schemeClr val="dk1"/>
                </a:solidFill>
                <a:latin typeface="Arial"/>
                <a:ea typeface="Arial"/>
                <a:cs typeface="Arial"/>
                <a:sym typeface="Arial"/>
              </a:defRPr>
            </a:lvl4pPr>
            <a:lvl5pPr marL="2286000" marR="0" lvl="4" indent="-401320" algn="l" rtl="0">
              <a:spcBef>
                <a:spcPts val="544"/>
              </a:spcBef>
              <a:spcAft>
                <a:spcPts val="0"/>
              </a:spcAft>
              <a:buClr>
                <a:schemeClr val="dk1"/>
              </a:buClr>
              <a:buSzPts val="2720"/>
              <a:buFont typeface="Arial"/>
              <a:buChar char="»"/>
              <a:defRPr sz="2720" b="0" i="0" u="none" strike="noStrike" cap="none">
                <a:solidFill>
                  <a:schemeClr val="dk1"/>
                </a:solidFill>
                <a:latin typeface="Arial"/>
                <a:ea typeface="Arial"/>
                <a:cs typeface="Arial"/>
                <a:sym typeface="Arial"/>
              </a:defRPr>
            </a:lvl5pPr>
            <a:lvl6pPr marL="2743200" marR="0" lvl="5" indent="-401320" algn="l" rtl="0">
              <a:spcBef>
                <a:spcPts val="544"/>
              </a:spcBef>
              <a:spcAft>
                <a:spcPts val="0"/>
              </a:spcAft>
              <a:buClr>
                <a:schemeClr val="dk1"/>
              </a:buClr>
              <a:buSzPts val="2720"/>
              <a:buFont typeface="Arial"/>
              <a:buChar char="»"/>
              <a:defRPr sz="2720" b="0" i="0" u="none" strike="noStrike" cap="none">
                <a:solidFill>
                  <a:schemeClr val="dk1"/>
                </a:solidFill>
                <a:latin typeface="Arial"/>
                <a:ea typeface="Arial"/>
                <a:cs typeface="Arial"/>
                <a:sym typeface="Arial"/>
              </a:defRPr>
            </a:lvl6pPr>
            <a:lvl7pPr marL="3200400" marR="0" lvl="6" indent="-401320" algn="l" rtl="0">
              <a:spcBef>
                <a:spcPts val="544"/>
              </a:spcBef>
              <a:spcAft>
                <a:spcPts val="0"/>
              </a:spcAft>
              <a:buClr>
                <a:schemeClr val="dk1"/>
              </a:buClr>
              <a:buSzPts val="2720"/>
              <a:buFont typeface="Arial"/>
              <a:buChar char="»"/>
              <a:defRPr sz="2720" b="0" i="0" u="none" strike="noStrike" cap="none">
                <a:solidFill>
                  <a:schemeClr val="dk1"/>
                </a:solidFill>
                <a:latin typeface="Arial"/>
                <a:ea typeface="Arial"/>
                <a:cs typeface="Arial"/>
                <a:sym typeface="Arial"/>
              </a:defRPr>
            </a:lvl7pPr>
            <a:lvl8pPr marL="3657600" marR="0" lvl="7" indent="-401320" algn="l" rtl="0">
              <a:spcBef>
                <a:spcPts val="544"/>
              </a:spcBef>
              <a:spcAft>
                <a:spcPts val="0"/>
              </a:spcAft>
              <a:buClr>
                <a:schemeClr val="dk1"/>
              </a:buClr>
              <a:buSzPts val="2720"/>
              <a:buFont typeface="Arial"/>
              <a:buChar char="»"/>
              <a:defRPr sz="2720" b="0" i="0" u="none" strike="noStrike" cap="none">
                <a:solidFill>
                  <a:schemeClr val="dk1"/>
                </a:solidFill>
                <a:latin typeface="Arial"/>
                <a:ea typeface="Arial"/>
                <a:cs typeface="Arial"/>
                <a:sym typeface="Arial"/>
              </a:defRPr>
            </a:lvl8pPr>
            <a:lvl9pPr marL="4114800" marR="0" lvl="8" indent="-401320" algn="l" rtl="0">
              <a:spcBef>
                <a:spcPts val="544"/>
              </a:spcBef>
              <a:spcAft>
                <a:spcPts val="0"/>
              </a:spcAft>
              <a:buClr>
                <a:schemeClr val="dk1"/>
              </a:buClr>
              <a:buSzPts val="2720"/>
              <a:buFont typeface="Arial"/>
              <a:buChar char="»"/>
              <a:defRPr sz="2720" b="0" i="0" u="none" strike="noStrike" cap="none">
                <a:solidFill>
                  <a:schemeClr val="dk1"/>
                </a:solidFill>
                <a:latin typeface="Arial"/>
                <a:ea typeface="Arial"/>
                <a:cs typeface="Arial"/>
                <a:sym typeface="Arial"/>
              </a:defRPr>
            </a:lvl9pPr>
          </a:lstStyle>
          <a:p>
            <a:endParaRPr/>
          </a:p>
        </p:txBody>
      </p:sp>
      <p:sp>
        <p:nvSpPr>
          <p:cNvPr id="78" name="Google Shape;78;p9"/>
          <p:cNvSpPr txBox="1">
            <a:spLocks noGrp="1"/>
          </p:cNvSpPr>
          <p:nvPr>
            <p:ph type="dt" idx="10"/>
          </p:nvPr>
        </p:nvSpPr>
        <p:spPr>
          <a:xfrm>
            <a:off x="2193925" y="29978350"/>
            <a:ext cx="10242550" cy="22860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9"/>
          <p:cNvSpPr txBox="1">
            <a:spLocks noGrp="1"/>
          </p:cNvSpPr>
          <p:nvPr>
            <p:ph type="ftr" idx="11"/>
          </p:nvPr>
        </p:nvSpPr>
        <p:spPr>
          <a:xfrm>
            <a:off x="14995525" y="29978350"/>
            <a:ext cx="13900150" cy="22860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9"/>
          <p:cNvSpPr txBox="1">
            <a:spLocks noGrp="1"/>
          </p:cNvSpPr>
          <p:nvPr>
            <p:ph type="sldNum" idx="12"/>
          </p:nvPr>
        </p:nvSpPr>
        <p:spPr>
          <a:xfrm>
            <a:off x="31454725" y="29978350"/>
            <a:ext cx="10242550" cy="2286000"/>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1pPr>
            <a:lvl2pPr marL="0" marR="0" lvl="1"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2pPr>
            <a:lvl3pPr marL="0" marR="0" lvl="2"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3pPr>
            <a:lvl4pPr marL="0" marR="0" lvl="3"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4pPr>
            <a:lvl5pPr marL="0" marR="0" lvl="4"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5pPr>
            <a:lvl6pPr marL="0" marR="0" lvl="5"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6pPr>
            <a:lvl7pPr marL="0" marR="0" lvl="6"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7pPr>
            <a:lvl8pPr marL="0" marR="0" lvl="7"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8pPr>
            <a:lvl9pPr marL="0" marR="0" lvl="8"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2194560" y="1320800"/>
            <a:ext cx="39502081" cy="5486400"/>
          </a:xfrm>
          <a:prstGeom prst="rect">
            <a:avLst/>
          </a:prstGeom>
          <a:noFill/>
          <a:ln>
            <a:noFill/>
          </a:ln>
        </p:spPr>
        <p:txBody>
          <a:bodyPr spcFirstLastPara="1" wrap="square" lIns="91425" tIns="45700" rIns="91425" bIns="45700" anchor="t" anchorCtr="0"/>
          <a:lstStyle>
            <a:lvl1pPr marR="0" lvl="0" algn="ctr" rtl="0">
              <a:spcBef>
                <a:spcPts val="0"/>
              </a:spcBef>
              <a:spcAft>
                <a:spcPts val="0"/>
              </a:spcAft>
              <a:buSzPts val="1400"/>
              <a:buNone/>
              <a:defRPr sz="249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49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49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49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49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4958"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4958"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4958"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4958" b="0" i="0" u="none" strike="noStrike" cap="none">
                <a:solidFill>
                  <a:schemeClr val="dk2"/>
                </a:solidFill>
                <a:latin typeface="Arial"/>
                <a:ea typeface="Arial"/>
                <a:cs typeface="Arial"/>
                <a:sym typeface="Arial"/>
              </a:defRPr>
            </a:lvl9pPr>
          </a:lstStyle>
          <a:p>
            <a:endParaRPr/>
          </a:p>
        </p:txBody>
      </p:sp>
      <p:sp>
        <p:nvSpPr>
          <p:cNvPr id="93" name="Google Shape;93;p11"/>
          <p:cNvSpPr txBox="1">
            <a:spLocks noGrp="1"/>
          </p:cNvSpPr>
          <p:nvPr>
            <p:ph type="body" idx="1"/>
          </p:nvPr>
        </p:nvSpPr>
        <p:spPr>
          <a:xfrm>
            <a:off x="2194991" y="7368118"/>
            <a:ext cx="19392900" cy="3071284"/>
          </a:xfrm>
          <a:prstGeom prst="rect">
            <a:avLst/>
          </a:prstGeom>
          <a:noFill/>
          <a:ln>
            <a:noFill/>
          </a:ln>
        </p:spPr>
        <p:txBody>
          <a:bodyPr spcFirstLastPara="1" wrap="square" lIns="91425" tIns="45700" rIns="91425" bIns="45700" anchor="b" anchorCtr="0"/>
          <a:lstStyle>
            <a:lvl1pPr marL="457200" marR="0" lvl="0" indent="-228600" algn="l" rtl="0">
              <a:spcBef>
                <a:spcPts val="768"/>
              </a:spcBef>
              <a:spcAft>
                <a:spcPts val="0"/>
              </a:spcAft>
              <a:buClr>
                <a:schemeClr val="dk1"/>
              </a:buClr>
              <a:buSzPts val="3840"/>
              <a:buFont typeface="Arial"/>
              <a:buNone/>
              <a:defRPr sz="3840" b="1" i="0" u="none" strike="noStrike" cap="none">
                <a:solidFill>
                  <a:schemeClr val="dk1"/>
                </a:solidFill>
                <a:latin typeface="Arial"/>
                <a:ea typeface="Arial"/>
                <a:cs typeface="Arial"/>
                <a:sym typeface="Arial"/>
              </a:defRPr>
            </a:lvl1pPr>
            <a:lvl2pPr marL="914400" marR="0" lvl="1" indent="-228600" algn="l" rtl="0">
              <a:spcBef>
                <a:spcPts val="608"/>
              </a:spcBef>
              <a:spcAft>
                <a:spcPts val="0"/>
              </a:spcAft>
              <a:buClr>
                <a:schemeClr val="dk1"/>
              </a:buClr>
              <a:buSzPts val="3040"/>
              <a:buFont typeface="Arial"/>
              <a:buNone/>
              <a:defRPr sz="3040" b="1" i="0" u="none" strike="noStrike" cap="none">
                <a:solidFill>
                  <a:schemeClr val="dk1"/>
                </a:solidFill>
                <a:latin typeface="Arial"/>
                <a:ea typeface="Arial"/>
                <a:cs typeface="Arial"/>
                <a:sym typeface="Arial"/>
              </a:defRPr>
            </a:lvl2pPr>
            <a:lvl3pPr marL="1371600" marR="0" lvl="2" indent="-228600" algn="l" rtl="0">
              <a:spcBef>
                <a:spcPts val="544"/>
              </a:spcBef>
              <a:spcAft>
                <a:spcPts val="0"/>
              </a:spcAft>
              <a:buClr>
                <a:schemeClr val="dk1"/>
              </a:buClr>
              <a:buSzPts val="2720"/>
              <a:buFont typeface="Arial"/>
              <a:buNone/>
              <a:defRPr sz="2720" b="1" i="0" u="none" strike="noStrike" cap="none">
                <a:solidFill>
                  <a:schemeClr val="dk1"/>
                </a:solidFill>
                <a:latin typeface="Arial"/>
                <a:ea typeface="Arial"/>
                <a:cs typeface="Arial"/>
                <a:sym typeface="Arial"/>
              </a:defRPr>
            </a:lvl3pPr>
            <a:lvl4pPr marL="1828800" marR="0" lvl="3" indent="-228600" algn="l" rtl="0">
              <a:spcBef>
                <a:spcPts val="512"/>
              </a:spcBef>
              <a:spcAft>
                <a:spcPts val="0"/>
              </a:spcAft>
              <a:buClr>
                <a:schemeClr val="dk1"/>
              </a:buClr>
              <a:buSzPts val="2560"/>
              <a:buFont typeface="Arial"/>
              <a:buNone/>
              <a:defRPr sz="2560" b="1" i="0" u="none" strike="noStrike" cap="none">
                <a:solidFill>
                  <a:schemeClr val="dk1"/>
                </a:solidFill>
                <a:latin typeface="Arial"/>
                <a:ea typeface="Arial"/>
                <a:cs typeface="Arial"/>
                <a:sym typeface="Arial"/>
              </a:defRPr>
            </a:lvl4pPr>
            <a:lvl5pPr marL="2286000" marR="0" lvl="4" indent="-228600" algn="l" rtl="0">
              <a:spcBef>
                <a:spcPts val="512"/>
              </a:spcBef>
              <a:spcAft>
                <a:spcPts val="0"/>
              </a:spcAft>
              <a:buClr>
                <a:schemeClr val="dk1"/>
              </a:buClr>
              <a:buSzPts val="2560"/>
              <a:buFont typeface="Arial"/>
              <a:buNone/>
              <a:defRPr sz="2560" b="1" i="0" u="none" strike="noStrike" cap="none">
                <a:solidFill>
                  <a:schemeClr val="dk1"/>
                </a:solidFill>
                <a:latin typeface="Arial"/>
                <a:ea typeface="Arial"/>
                <a:cs typeface="Arial"/>
                <a:sym typeface="Arial"/>
              </a:defRPr>
            </a:lvl5pPr>
            <a:lvl6pPr marL="2743200" marR="0" lvl="5" indent="-228600" algn="l" rtl="0">
              <a:spcBef>
                <a:spcPts val="512"/>
              </a:spcBef>
              <a:spcAft>
                <a:spcPts val="0"/>
              </a:spcAft>
              <a:buClr>
                <a:schemeClr val="dk1"/>
              </a:buClr>
              <a:buSzPts val="2560"/>
              <a:buFont typeface="Arial"/>
              <a:buNone/>
              <a:defRPr sz="2560" b="1" i="0" u="none" strike="noStrike" cap="none">
                <a:solidFill>
                  <a:schemeClr val="dk1"/>
                </a:solidFill>
                <a:latin typeface="Arial"/>
                <a:ea typeface="Arial"/>
                <a:cs typeface="Arial"/>
                <a:sym typeface="Arial"/>
              </a:defRPr>
            </a:lvl6pPr>
            <a:lvl7pPr marL="3200400" marR="0" lvl="6" indent="-228600" algn="l" rtl="0">
              <a:spcBef>
                <a:spcPts val="512"/>
              </a:spcBef>
              <a:spcAft>
                <a:spcPts val="0"/>
              </a:spcAft>
              <a:buClr>
                <a:schemeClr val="dk1"/>
              </a:buClr>
              <a:buSzPts val="2560"/>
              <a:buFont typeface="Arial"/>
              <a:buNone/>
              <a:defRPr sz="2560" b="1" i="0" u="none" strike="noStrike" cap="none">
                <a:solidFill>
                  <a:schemeClr val="dk1"/>
                </a:solidFill>
                <a:latin typeface="Arial"/>
                <a:ea typeface="Arial"/>
                <a:cs typeface="Arial"/>
                <a:sym typeface="Arial"/>
              </a:defRPr>
            </a:lvl7pPr>
            <a:lvl8pPr marL="3657600" marR="0" lvl="7" indent="-228600" algn="l" rtl="0">
              <a:spcBef>
                <a:spcPts val="512"/>
              </a:spcBef>
              <a:spcAft>
                <a:spcPts val="0"/>
              </a:spcAft>
              <a:buClr>
                <a:schemeClr val="dk1"/>
              </a:buClr>
              <a:buSzPts val="2560"/>
              <a:buFont typeface="Arial"/>
              <a:buNone/>
              <a:defRPr sz="2560" b="1" i="0" u="none" strike="noStrike" cap="none">
                <a:solidFill>
                  <a:schemeClr val="dk1"/>
                </a:solidFill>
                <a:latin typeface="Arial"/>
                <a:ea typeface="Arial"/>
                <a:cs typeface="Arial"/>
                <a:sym typeface="Arial"/>
              </a:defRPr>
            </a:lvl8pPr>
            <a:lvl9pPr marL="4114800" marR="0" lvl="8" indent="-228600" algn="l" rtl="0">
              <a:spcBef>
                <a:spcPts val="512"/>
              </a:spcBef>
              <a:spcAft>
                <a:spcPts val="0"/>
              </a:spcAft>
              <a:buClr>
                <a:schemeClr val="dk1"/>
              </a:buClr>
              <a:buSzPts val="2560"/>
              <a:buFont typeface="Arial"/>
              <a:buNone/>
              <a:defRPr sz="2560" b="1" i="0" u="none" strike="noStrike" cap="none">
                <a:solidFill>
                  <a:schemeClr val="dk1"/>
                </a:solidFill>
                <a:latin typeface="Arial"/>
                <a:ea typeface="Arial"/>
                <a:cs typeface="Arial"/>
                <a:sym typeface="Arial"/>
              </a:defRPr>
            </a:lvl9pPr>
          </a:lstStyle>
          <a:p>
            <a:endParaRPr/>
          </a:p>
        </p:txBody>
      </p:sp>
      <p:sp>
        <p:nvSpPr>
          <p:cNvPr id="94" name="Google Shape;94;p11"/>
          <p:cNvSpPr txBox="1">
            <a:spLocks noGrp="1"/>
          </p:cNvSpPr>
          <p:nvPr>
            <p:ph type="body" idx="2"/>
          </p:nvPr>
        </p:nvSpPr>
        <p:spPr>
          <a:xfrm>
            <a:off x="2194991" y="10439407"/>
            <a:ext cx="19392900" cy="18965333"/>
          </a:xfrm>
          <a:prstGeom prst="rect">
            <a:avLst/>
          </a:prstGeom>
          <a:noFill/>
          <a:ln>
            <a:noFill/>
          </a:ln>
        </p:spPr>
        <p:txBody>
          <a:bodyPr spcFirstLastPara="1" wrap="square" lIns="91425" tIns="45700" rIns="91425" bIns="45700" anchor="t" anchorCtr="0"/>
          <a:lstStyle>
            <a:lvl1pPr marL="457200" marR="0" lvl="0" indent="-472440" algn="l" rtl="0">
              <a:spcBef>
                <a:spcPts val="768"/>
              </a:spcBef>
              <a:spcAft>
                <a:spcPts val="0"/>
              </a:spcAft>
              <a:buClr>
                <a:schemeClr val="dk1"/>
              </a:buClr>
              <a:buSzPts val="3840"/>
              <a:buFont typeface="Arial"/>
              <a:buChar char="•"/>
              <a:defRPr sz="3840" b="0" i="0" u="none" strike="noStrike" cap="none">
                <a:solidFill>
                  <a:schemeClr val="dk1"/>
                </a:solidFill>
                <a:latin typeface="Arial"/>
                <a:ea typeface="Arial"/>
                <a:cs typeface="Arial"/>
                <a:sym typeface="Arial"/>
              </a:defRPr>
            </a:lvl1pPr>
            <a:lvl2pPr marL="914400" marR="0" lvl="1" indent="-421640" algn="l" rtl="0">
              <a:spcBef>
                <a:spcPts val="608"/>
              </a:spcBef>
              <a:spcAft>
                <a:spcPts val="0"/>
              </a:spcAft>
              <a:buClr>
                <a:schemeClr val="dk1"/>
              </a:buClr>
              <a:buSzPts val="3040"/>
              <a:buFont typeface="Arial"/>
              <a:buChar char="–"/>
              <a:defRPr sz="3040" b="0" i="0" u="none" strike="noStrike" cap="none">
                <a:solidFill>
                  <a:schemeClr val="dk1"/>
                </a:solidFill>
                <a:latin typeface="Arial"/>
                <a:ea typeface="Arial"/>
                <a:cs typeface="Arial"/>
                <a:sym typeface="Arial"/>
              </a:defRPr>
            </a:lvl2pPr>
            <a:lvl3pPr marL="1371600" marR="0" lvl="2" indent="-401319" algn="l" rtl="0">
              <a:spcBef>
                <a:spcPts val="544"/>
              </a:spcBef>
              <a:spcAft>
                <a:spcPts val="0"/>
              </a:spcAft>
              <a:buClr>
                <a:schemeClr val="dk1"/>
              </a:buClr>
              <a:buSzPts val="2720"/>
              <a:buFont typeface="Arial"/>
              <a:buChar char="•"/>
              <a:defRPr sz="2720" b="0" i="0" u="none" strike="noStrike" cap="none">
                <a:solidFill>
                  <a:schemeClr val="dk1"/>
                </a:solidFill>
                <a:latin typeface="Arial"/>
                <a:ea typeface="Arial"/>
                <a:cs typeface="Arial"/>
                <a:sym typeface="Arial"/>
              </a:defRPr>
            </a:lvl3pPr>
            <a:lvl4pPr marL="1828800" marR="0" lvl="3" indent="-391160" algn="l" rtl="0">
              <a:spcBef>
                <a:spcPts val="512"/>
              </a:spcBef>
              <a:spcAft>
                <a:spcPts val="0"/>
              </a:spcAft>
              <a:buClr>
                <a:schemeClr val="dk1"/>
              </a:buClr>
              <a:buSzPts val="2560"/>
              <a:buFont typeface="Arial"/>
              <a:buChar char="–"/>
              <a:defRPr sz="2560" b="0" i="0" u="none" strike="noStrike" cap="none">
                <a:solidFill>
                  <a:schemeClr val="dk1"/>
                </a:solidFill>
                <a:latin typeface="Arial"/>
                <a:ea typeface="Arial"/>
                <a:cs typeface="Arial"/>
                <a:sym typeface="Arial"/>
              </a:defRPr>
            </a:lvl4pPr>
            <a:lvl5pPr marL="2286000" marR="0" lvl="4" indent="-391160" algn="l" rtl="0">
              <a:spcBef>
                <a:spcPts val="512"/>
              </a:spcBef>
              <a:spcAft>
                <a:spcPts val="0"/>
              </a:spcAft>
              <a:buClr>
                <a:schemeClr val="dk1"/>
              </a:buClr>
              <a:buSzPts val="2560"/>
              <a:buFont typeface="Arial"/>
              <a:buChar char="»"/>
              <a:defRPr sz="2560" b="0" i="0" u="none" strike="noStrike" cap="none">
                <a:solidFill>
                  <a:schemeClr val="dk1"/>
                </a:solidFill>
                <a:latin typeface="Arial"/>
                <a:ea typeface="Arial"/>
                <a:cs typeface="Arial"/>
                <a:sym typeface="Arial"/>
              </a:defRPr>
            </a:lvl5pPr>
            <a:lvl6pPr marL="2743200" marR="0" lvl="5" indent="-391160" algn="l" rtl="0">
              <a:spcBef>
                <a:spcPts val="512"/>
              </a:spcBef>
              <a:spcAft>
                <a:spcPts val="0"/>
              </a:spcAft>
              <a:buClr>
                <a:schemeClr val="dk1"/>
              </a:buClr>
              <a:buSzPts val="2560"/>
              <a:buFont typeface="Arial"/>
              <a:buChar char="»"/>
              <a:defRPr sz="2560" b="0" i="0" u="none" strike="noStrike" cap="none">
                <a:solidFill>
                  <a:schemeClr val="dk1"/>
                </a:solidFill>
                <a:latin typeface="Arial"/>
                <a:ea typeface="Arial"/>
                <a:cs typeface="Arial"/>
                <a:sym typeface="Arial"/>
              </a:defRPr>
            </a:lvl6pPr>
            <a:lvl7pPr marL="3200400" marR="0" lvl="6" indent="-391160" algn="l" rtl="0">
              <a:spcBef>
                <a:spcPts val="512"/>
              </a:spcBef>
              <a:spcAft>
                <a:spcPts val="0"/>
              </a:spcAft>
              <a:buClr>
                <a:schemeClr val="dk1"/>
              </a:buClr>
              <a:buSzPts val="2560"/>
              <a:buFont typeface="Arial"/>
              <a:buChar char="»"/>
              <a:defRPr sz="2560" b="0" i="0" u="none" strike="noStrike" cap="none">
                <a:solidFill>
                  <a:schemeClr val="dk1"/>
                </a:solidFill>
                <a:latin typeface="Arial"/>
                <a:ea typeface="Arial"/>
                <a:cs typeface="Arial"/>
                <a:sym typeface="Arial"/>
              </a:defRPr>
            </a:lvl7pPr>
            <a:lvl8pPr marL="3657600" marR="0" lvl="7" indent="-391159" algn="l" rtl="0">
              <a:spcBef>
                <a:spcPts val="512"/>
              </a:spcBef>
              <a:spcAft>
                <a:spcPts val="0"/>
              </a:spcAft>
              <a:buClr>
                <a:schemeClr val="dk1"/>
              </a:buClr>
              <a:buSzPts val="2560"/>
              <a:buFont typeface="Arial"/>
              <a:buChar char="»"/>
              <a:defRPr sz="2560" b="0" i="0" u="none" strike="noStrike" cap="none">
                <a:solidFill>
                  <a:schemeClr val="dk1"/>
                </a:solidFill>
                <a:latin typeface="Arial"/>
                <a:ea typeface="Arial"/>
                <a:cs typeface="Arial"/>
                <a:sym typeface="Arial"/>
              </a:defRPr>
            </a:lvl8pPr>
            <a:lvl9pPr marL="4114800" marR="0" lvl="8" indent="-391159" algn="l" rtl="0">
              <a:spcBef>
                <a:spcPts val="512"/>
              </a:spcBef>
              <a:spcAft>
                <a:spcPts val="0"/>
              </a:spcAft>
              <a:buClr>
                <a:schemeClr val="dk1"/>
              </a:buClr>
              <a:buSzPts val="2560"/>
              <a:buFont typeface="Arial"/>
              <a:buChar char="»"/>
              <a:defRPr sz="2560" b="0" i="0" u="none" strike="noStrike" cap="none">
                <a:solidFill>
                  <a:schemeClr val="dk1"/>
                </a:solidFill>
                <a:latin typeface="Arial"/>
                <a:ea typeface="Arial"/>
                <a:cs typeface="Arial"/>
                <a:sym typeface="Arial"/>
              </a:defRPr>
            </a:lvl9pPr>
          </a:lstStyle>
          <a:p>
            <a:endParaRPr/>
          </a:p>
        </p:txBody>
      </p:sp>
      <p:sp>
        <p:nvSpPr>
          <p:cNvPr id="95" name="Google Shape;95;p11"/>
          <p:cNvSpPr txBox="1">
            <a:spLocks noGrp="1"/>
          </p:cNvSpPr>
          <p:nvPr>
            <p:ph type="body" idx="3"/>
          </p:nvPr>
        </p:nvSpPr>
        <p:spPr>
          <a:xfrm>
            <a:off x="22296969" y="7368118"/>
            <a:ext cx="19399251" cy="3071284"/>
          </a:xfrm>
          <a:prstGeom prst="rect">
            <a:avLst/>
          </a:prstGeom>
          <a:noFill/>
          <a:ln>
            <a:noFill/>
          </a:ln>
        </p:spPr>
        <p:txBody>
          <a:bodyPr spcFirstLastPara="1" wrap="square" lIns="91425" tIns="45700" rIns="91425" bIns="45700" anchor="b" anchorCtr="0"/>
          <a:lstStyle>
            <a:lvl1pPr marL="457200" marR="0" lvl="0" indent="-228600" algn="l" rtl="0">
              <a:spcBef>
                <a:spcPts val="768"/>
              </a:spcBef>
              <a:spcAft>
                <a:spcPts val="0"/>
              </a:spcAft>
              <a:buClr>
                <a:schemeClr val="dk1"/>
              </a:buClr>
              <a:buSzPts val="3840"/>
              <a:buFont typeface="Arial"/>
              <a:buNone/>
              <a:defRPr sz="3840" b="1" i="0" u="none" strike="noStrike" cap="none">
                <a:solidFill>
                  <a:schemeClr val="dk1"/>
                </a:solidFill>
                <a:latin typeface="Arial"/>
                <a:ea typeface="Arial"/>
                <a:cs typeface="Arial"/>
                <a:sym typeface="Arial"/>
              </a:defRPr>
            </a:lvl1pPr>
            <a:lvl2pPr marL="914400" marR="0" lvl="1" indent="-228600" algn="l" rtl="0">
              <a:spcBef>
                <a:spcPts val="608"/>
              </a:spcBef>
              <a:spcAft>
                <a:spcPts val="0"/>
              </a:spcAft>
              <a:buClr>
                <a:schemeClr val="dk1"/>
              </a:buClr>
              <a:buSzPts val="3040"/>
              <a:buFont typeface="Arial"/>
              <a:buNone/>
              <a:defRPr sz="3040" b="1" i="0" u="none" strike="noStrike" cap="none">
                <a:solidFill>
                  <a:schemeClr val="dk1"/>
                </a:solidFill>
                <a:latin typeface="Arial"/>
                <a:ea typeface="Arial"/>
                <a:cs typeface="Arial"/>
                <a:sym typeface="Arial"/>
              </a:defRPr>
            </a:lvl2pPr>
            <a:lvl3pPr marL="1371600" marR="0" lvl="2" indent="-228600" algn="l" rtl="0">
              <a:spcBef>
                <a:spcPts val="544"/>
              </a:spcBef>
              <a:spcAft>
                <a:spcPts val="0"/>
              </a:spcAft>
              <a:buClr>
                <a:schemeClr val="dk1"/>
              </a:buClr>
              <a:buSzPts val="2720"/>
              <a:buFont typeface="Arial"/>
              <a:buNone/>
              <a:defRPr sz="2720" b="1" i="0" u="none" strike="noStrike" cap="none">
                <a:solidFill>
                  <a:schemeClr val="dk1"/>
                </a:solidFill>
                <a:latin typeface="Arial"/>
                <a:ea typeface="Arial"/>
                <a:cs typeface="Arial"/>
                <a:sym typeface="Arial"/>
              </a:defRPr>
            </a:lvl3pPr>
            <a:lvl4pPr marL="1828800" marR="0" lvl="3" indent="-228600" algn="l" rtl="0">
              <a:spcBef>
                <a:spcPts val="512"/>
              </a:spcBef>
              <a:spcAft>
                <a:spcPts val="0"/>
              </a:spcAft>
              <a:buClr>
                <a:schemeClr val="dk1"/>
              </a:buClr>
              <a:buSzPts val="2560"/>
              <a:buFont typeface="Arial"/>
              <a:buNone/>
              <a:defRPr sz="2560" b="1" i="0" u="none" strike="noStrike" cap="none">
                <a:solidFill>
                  <a:schemeClr val="dk1"/>
                </a:solidFill>
                <a:latin typeface="Arial"/>
                <a:ea typeface="Arial"/>
                <a:cs typeface="Arial"/>
                <a:sym typeface="Arial"/>
              </a:defRPr>
            </a:lvl4pPr>
            <a:lvl5pPr marL="2286000" marR="0" lvl="4" indent="-228600" algn="l" rtl="0">
              <a:spcBef>
                <a:spcPts val="512"/>
              </a:spcBef>
              <a:spcAft>
                <a:spcPts val="0"/>
              </a:spcAft>
              <a:buClr>
                <a:schemeClr val="dk1"/>
              </a:buClr>
              <a:buSzPts val="2560"/>
              <a:buFont typeface="Arial"/>
              <a:buNone/>
              <a:defRPr sz="2560" b="1" i="0" u="none" strike="noStrike" cap="none">
                <a:solidFill>
                  <a:schemeClr val="dk1"/>
                </a:solidFill>
                <a:latin typeface="Arial"/>
                <a:ea typeface="Arial"/>
                <a:cs typeface="Arial"/>
                <a:sym typeface="Arial"/>
              </a:defRPr>
            </a:lvl5pPr>
            <a:lvl6pPr marL="2743200" marR="0" lvl="5" indent="-228600" algn="l" rtl="0">
              <a:spcBef>
                <a:spcPts val="512"/>
              </a:spcBef>
              <a:spcAft>
                <a:spcPts val="0"/>
              </a:spcAft>
              <a:buClr>
                <a:schemeClr val="dk1"/>
              </a:buClr>
              <a:buSzPts val="2560"/>
              <a:buFont typeface="Arial"/>
              <a:buNone/>
              <a:defRPr sz="2560" b="1" i="0" u="none" strike="noStrike" cap="none">
                <a:solidFill>
                  <a:schemeClr val="dk1"/>
                </a:solidFill>
                <a:latin typeface="Arial"/>
                <a:ea typeface="Arial"/>
                <a:cs typeface="Arial"/>
                <a:sym typeface="Arial"/>
              </a:defRPr>
            </a:lvl6pPr>
            <a:lvl7pPr marL="3200400" marR="0" lvl="6" indent="-228600" algn="l" rtl="0">
              <a:spcBef>
                <a:spcPts val="512"/>
              </a:spcBef>
              <a:spcAft>
                <a:spcPts val="0"/>
              </a:spcAft>
              <a:buClr>
                <a:schemeClr val="dk1"/>
              </a:buClr>
              <a:buSzPts val="2560"/>
              <a:buFont typeface="Arial"/>
              <a:buNone/>
              <a:defRPr sz="2560" b="1" i="0" u="none" strike="noStrike" cap="none">
                <a:solidFill>
                  <a:schemeClr val="dk1"/>
                </a:solidFill>
                <a:latin typeface="Arial"/>
                <a:ea typeface="Arial"/>
                <a:cs typeface="Arial"/>
                <a:sym typeface="Arial"/>
              </a:defRPr>
            </a:lvl7pPr>
            <a:lvl8pPr marL="3657600" marR="0" lvl="7" indent="-228600" algn="l" rtl="0">
              <a:spcBef>
                <a:spcPts val="512"/>
              </a:spcBef>
              <a:spcAft>
                <a:spcPts val="0"/>
              </a:spcAft>
              <a:buClr>
                <a:schemeClr val="dk1"/>
              </a:buClr>
              <a:buSzPts val="2560"/>
              <a:buFont typeface="Arial"/>
              <a:buNone/>
              <a:defRPr sz="2560" b="1" i="0" u="none" strike="noStrike" cap="none">
                <a:solidFill>
                  <a:schemeClr val="dk1"/>
                </a:solidFill>
                <a:latin typeface="Arial"/>
                <a:ea typeface="Arial"/>
                <a:cs typeface="Arial"/>
                <a:sym typeface="Arial"/>
              </a:defRPr>
            </a:lvl8pPr>
            <a:lvl9pPr marL="4114800" marR="0" lvl="8" indent="-228600" algn="l" rtl="0">
              <a:spcBef>
                <a:spcPts val="512"/>
              </a:spcBef>
              <a:spcAft>
                <a:spcPts val="0"/>
              </a:spcAft>
              <a:buClr>
                <a:schemeClr val="dk1"/>
              </a:buClr>
              <a:buSzPts val="2560"/>
              <a:buFont typeface="Arial"/>
              <a:buNone/>
              <a:defRPr sz="2560" b="1" i="0" u="none" strike="noStrike" cap="none">
                <a:solidFill>
                  <a:schemeClr val="dk1"/>
                </a:solidFill>
                <a:latin typeface="Arial"/>
                <a:ea typeface="Arial"/>
                <a:cs typeface="Arial"/>
                <a:sym typeface="Arial"/>
              </a:defRPr>
            </a:lvl9pPr>
          </a:lstStyle>
          <a:p>
            <a:endParaRPr/>
          </a:p>
        </p:txBody>
      </p:sp>
      <p:sp>
        <p:nvSpPr>
          <p:cNvPr id="96" name="Google Shape;96;p11"/>
          <p:cNvSpPr txBox="1">
            <a:spLocks noGrp="1"/>
          </p:cNvSpPr>
          <p:nvPr>
            <p:ph type="body" idx="4"/>
          </p:nvPr>
        </p:nvSpPr>
        <p:spPr>
          <a:xfrm>
            <a:off x="22296969" y="10439407"/>
            <a:ext cx="19399251" cy="18965333"/>
          </a:xfrm>
          <a:prstGeom prst="rect">
            <a:avLst/>
          </a:prstGeom>
          <a:noFill/>
          <a:ln>
            <a:noFill/>
          </a:ln>
        </p:spPr>
        <p:txBody>
          <a:bodyPr spcFirstLastPara="1" wrap="square" lIns="91425" tIns="45700" rIns="91425" bIns="45700" anchor="t" anchorCtr="0"/>
          <a:lstStyle>
            <a:lvl1pPr marL="457200" marR="0" lvl="0" indent="-472440" algn="l" rtl="0">
              <a:spcBef>
                <a:spcPts val="768"/>
              </a:spcBef>
              <a:spcAft>
                <a:spcPts val="0"/>
              </a:spcAft>
              <a:buClr>
                <a:schemeClr val="dk1"/>
              </a:buClr>
              <a:buSzPts val="3840"/>
              <a:buFont typeface="Arial"/>
              <a:buChar char="•"/>
              <a:defRPr sz="3840" b="0" i="0" u="none" strike="noStrike" cap="none">
                <a:solidFill>
                  <a:schemeClr val="dk1"/>
                </a:solidFill>
                <a:latin typeface="Arial"/>
                <a:ea typeface="Arial"/>
                <a:cs typeface="Arial"/>
                <a:sym typeface="Arial"/>
              </a:defRPr>
            </a:lvl1pPr>
            <a:lvl2pPr marL="914400" marR="0" lvl="1" indent="-421640" algn="l" rtl="0">
              <a:spcBef>
                <a:spcPts val="608"/>
              </a:spcBef>
              <a:spcAft>
                <a:spcPts val="0"/>
              </a:spcAft>
              <a:buClr>
                <a:schemeClr val="dk1"/>
              </a:buClr>
              <a:buSzPts val="3040"/>
              <a:buFont typeface="Arial"/>
              <a:buChar char="–"/>
              <a:defRPr sz="3040" b="0" i="0" u="none" strike="noStrike" cap="none">
                <a:solidFill>
                  <a:schemeClr val="dk1"/>
                </a:solidFill>
                <a:latin typeface="Arial"/>
                <a:ea typeface="Arial"/>
                <a:cs typeface="Arial"/>
                <a:sym typeface="Arial"/>
              </a:defRPr>
            </a:lvl2pPr>
            <a:lvl3pPr marL="1371600" marR="0" lvl="2" indent="-401319" algn="l" rtl="0">
              <a:spcBef>
                <a:spcPts val="544"/>
              </a:spcBef>
              <a:spcAft>
                <a:spcPts val="0"/>
              </a:spcAft>
              <a:buClr>
                <a:schemeClr val="dk1"/>
              </a:buClr>
              <a:buSzPts val="2720"/>
              <a:buFont typeface="Arial"/>
              <a:buChar char="•"/>
              <a:defRPr sz="2720" b="0" i="0" u="none" strike="noStrike" cap="none">
                <a:solidFill>
                  <a:schemeClr val="dk1"/>
                </a:solidFill>
                <a:latin typeface="Arial"/>
                <a:ea typeface="Arial"/>
                <a:cs typeface="Arial"/>
                <a:sym typeface="Arial"/>
              </a:defRPr>
            </a:lvl3pPr>
            <a:lvl4pPr marL="1828800" marR="0" lvl="3" indent="-391160" algn="l" rtl="0">
              <a:spcBef>
                <a:spcPts val="512"/>
              </a:spcBef>
              <a:spcAft>
                <a:spcPts val="0"/>
              </a:spcAft>
              <a:buClr>
                <a:schemeClr val="dk1"/>
              </a:buClr>
              <a:buSzPts val="2560"/>
              <a:buFont typeface="Arial"/>
              <a:buChar char="–"/>
              <a:defRPr sz="2560" b="0" i="0" u="none" strike="noStrike" cap="none">
                <a:solidFill>
                  <a:schemeClr val="dk1"/>
                </a:solidFill>
                <a:latin typeface="Arial"/>
                <a:ea typeface="Arial"/>
                <a:cs typeface="Arial"/>
                <a:sym typeface="Arial"/>
              </a:defRPr>
            </a:lvl4pPr>
            <a:lvl5pPr marL="2286000" marR="0" lvl="4" indent="-391160" algn="l" rtl="0">
              <a:spcBef>
                <a:spcPts val="512"/>
              </a:spcBef>
              <a:spcAft>
                <a:spcPts val="0"/>
              </a:spcAft>
              <a:buClr>
                <a:schemeClr val="dk1"/>
              </a:buClr>
              <a:buSzPts val="2560"/>
              <a:buFont typeface="Arial"/>
              <a:buChar char="»"/>
              <a:defRPr sz="2560" b="0" i="0" u="none" strike="noStrike" cap="none">
                <a:solidFill>
                  <a:schemeClr val="dk1"/>
                </a:solidFill>
                <a:latin typeface="Arial"/>
                <a:ea typeface="Arial"/>
                <a:cs typeface="Arial"/>
                <a:sym typeface="Arial"/>
              </a:defRPr>
            </a:lvl5pPr>
            <a:lvl6pPr marL="2743200" marR="0" lvl="5" indent="-391160" algn="l" rtl="0">
              <a:spcBef>
                <a:spcPts val="512"/>
              </a:spcBef>
              <a:spcAft>
                <a:spcPts val="0"/>
              </a:spcAft>
              <a:buClr>
                <a:schemeClr val="dk1"/>
              </a:buClr>
              <a:buSzPts val="2560"/>
              <a:buFont typeface="Arial"/>
              <a:buChar char="»"/>
              <a:defRPr sz="2560" b="0" i="0" u="none" strike="noStrike" cap="none">
                <a:solidFill>
                  <a:schemeClr val="dk1"/>
                </a:solidFill>
                <a:latin typeface="Arial"/>
                <a:ea typeface="Arial"/>
                <a:cs typeface="Arial"/>
                <a:sym typeface="Arial"/>
              </a:defRPr>
            </a:lvl6pPr>
            <a:lvl7pPr marL="3200400" marR="0" lvl="6" indent="-391160" algn="l" rtl="0">
              <a:spcBef>
                <a:spcPts val="512"/>
              </a:spcBef>
              <a:spcAft>
                <a:spcPts val="0"/>
              </a:spcAft>
              <a:buClr>
                <a:schemeClr val="dk1"/>
              </a:buClr>
              <a:buSzPts val="2560"/>
              <a:buFont typeface="Arial"/>
              <a:buChar char="»"/>
              <a:defRPr sz="2560" b="0" i="0" u="none" strike="noStrike" cap="none">
                <a:solidFill>
                  <a:schemeClr val="dk1"/>
                </a:solidFill>
                <a:latin typeface="Arial"/>
                <a:ea typeface="Arial"/>
                <a:cs typeface="Arial"/>
                <a:sym typeface="Arial"/>
              </a:defRPr>
            </a:lvl7pPr>
            <a:lvl8pPr marL="3657600" marR="0" lvl="7" indent="-391159" algn="l" rtl="0">
              <a:spcBef>
                <a:spcPts val="512"/>
              </a:spcBef>
              <a:spcAft>
                <a:spcPts val="0"/>
              </a:spcAft>
              <a:buClr>
                <a:schemeClr val="dk1"/>
              </a:buClr>
              <a:buSzPts val="2560"/>
              <a:buFont typeface="Arial"/>
              <a:buChar char="»"/>
              <a:defRPr sz="2560" b="0" i="0" u="none" strike="noStrike" cap="none">
                <a:solidFill>
                  <a:schemeClr val="dk1"/>
                </a:solidFill>
                <a:latin typeface="Arial"/>
                <a:ea typeface="Arial"/>
                <a:cs typeface="Arial"/>
                <a:sym typeface="Arial"/>
              </a:defRPr>
            </a:lvl8pPr>
            <a:lvl9pPr marL="4114800" marR="0" lvl="8" indent="-391159" algn="l" rtl="0">
              <a:spcBef>
                <a:spcPts val="512"/>
              </a:spcBef>
              <a:spcAft>
                <a:spcPts val="0"/>
              </a:spcAft>
              <a:buClr>
                <a:schemeClr val="dk1"/>
              </a:buClr>
              <a:buSzPts val="2560"/>
              <a:buFont typeface="Arial"/>
              <a:buChar char="»"/>
              <a:defRPr sz="2560" b="0" i="0" u="none" strike="noStrike" cap="none">
                <a:solidFill>
                  <a:schemeClr val="dk1"/>
                </a:solidFill>
                <a:latin typeface="Arial"/>
                <a:ea typeface="Arial"/>
                <a:cs typeface="Arial"/>
                <a:sym typeface="Arial"/>
              </a:defRPr>
            </a:lvl9pPr>
          </a:lstStyle>
          <a:p>
            <a:endParaRPr/>
          </a:p>
        </p:txBody>
      </p:sp>
      <p:sp>
        <p:nvSpPr>
          <p:cNvPr id="97" name="Google Shape;97;p11"/>
          <p:cNvSpPr txBox="1">
            <a:spLocks noGrp="1"/>
          </p:cNvSpPr>
          <p:nvPr>
            <p:ph type="dt" idx="10"/>
          </p:nvPr>
        </p:nvSpPr>
        <p:spPr>
          <a:xfrm>
            <a:off x="2193925" y="29978350"/>
            <a:ext cx="10242550" cy="22860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8" name="Google Shape;98;p11"/>
          <p:cNvSpPr txBox="1">
            <a:spLocks noGrp="1"/>
          </p:cNvSpPr>
          <p:nvPr>
            <p:ph type="ftr" idx="11"/>
          </p:nvPr>
        </p:nvSpPr>
        <p:spPr>
          <a:xfrm>
            <a:off x="14995525" y="29978350"/>
            <a:ext cx="13900150" cy="22860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p11"/>
          <p:cNvSpPr txBox="1">
            <a:spLocks noGrp="1"/>
          </p:cNvSpPr>
          <p:nvPr>
            <p:ph type="sldNum" idx="12"/>
          </p:nvPr>
        </p:nvSpPr>
        <p:spPr>
          <a:xfrm>
            <a:off x="31454725" y="29978350"/>
            <a:ext cx="10242550" cy="2286000"/>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1pPr>
            <a:lvl2pPr marL="0" marR="0" lvl="1"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2pPr>
            <a:lvl3pPr marL="0" marR="0" lvl="2"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3pPr>
            <a:lvl4pPr marL="0" marR="0" lvl="3"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4pPr>
            <a:lvl5pPr marL="0" marR="0" lvl="4"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5pPr>
            <a:lvl6pPr marL="0" marR="0" lvl="5"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6pPr>
            <a:lvl7pPr marL="0" marR="0" lvl="6"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7pPr>
            <a:lvl8pPr marL="0" marR="0" lvl="7"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8pPr>
            <a:lvl9pPr marL="0" marR="0" lvl="8"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10"/>
        <p:cNvGrpSpPr/>
        <p:nvPr/>
      </p:nvGrpSpPr>
      <p:grpSpPr>
        <a:xfrm>
          <a:off x="0" y="0"/>
          <a:ext cx="0" cy="0"/>
          <a:chOff x="0" y="0"/>
          <a:chExt cx="0" cy="0"/>
        </a:xfrm>
      </p:grpSpPr>
      <p:sp>
        <p:nvSpPr>
          <p:cNvPr id="111" name="Google Shape;111;p13"/>
          <p:cNvSpPr txBox="1">
            <a:spLocks noGrp="1"/>
          </p:cNvSpPr>
          <p:nvPr>
            <p:ph type="title"/>
          </p:nvPr>
        </p:nvSpPr>
        <p:spPr>
          <a:xfrm>
            <a:off x="2194560" y="1320800"/>
            <a:ext cx="39502081" cy="5486400"/>
          </a:xfrm>
          <a:prstGeom prst="rect">
            <a:avLst/>
          </a:prstGeom>
          <a:noFill/>
          <a:ln>
            <a:noFill/>
          </a:ln>
        </p:spPr>
        <p:txBody>
          <a:bodyPr spcFirstLastPara="1" wrap="square" lIns="91425" tIns="45700" rIns="91425" bIns="45700" anchor="t" anchorCtr="0"/>
          <a:lstStyle>
            <a:lvl1pPr marR="0" lvl="0" algn="ctr" rtl="0">
              <a:spcBef>
                <a:spcPts val="0"/>
              </a:spcBef>
              <a:spcAft>
                <a:spcPts val="0"/>
              </a:spcAft>
              <a:buSzPts val="1400"/>
              <a:buNone/>
              <a:defRPr sz="249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49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49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49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49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4958"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4958"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4958"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4958" b="0" i="0" u="none" strike="noStrike" cap="none">
                <a:solidFill>
                  <a:schemeClr val="dk2"/>
                </a:solidFill>
                <a:latin typeface="Arial"/>
                <a:ea typeface="Arial"/>
                <a:cs typeface="Arial"/>
                <a:sym typeface="Arial"/>
              </a:defRPr>
            </a:lvl9pPr>
          </a:lstStyle>
          <a:p>
            <a:endParaRPr/>
          </a:p>
        </p:txBody>
      </p:sp>
      <p:sp>
        <p:nvSpPr>
          <p:cNvPr id="112" name="Google Shape;112;p13"/>
          <p:cNvSpPr txBox="1">
            <a:spLocks noGrp="1"/>
          </p:cNvSpPr>
          <p:nvPr>
            <p:ph type="dt" idx="10"/>
          </p:nvPr>
        </p:nvSpPr>
        <p:spPr>
          <a:xfrm>
            <a:off x="2193925" y="29978350"/>
            <a:ext cx="10242550" cy="22860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3" name="Google Shape;113;p13"/>
          <p:cNvSpPr txBox="1">
            <a:spLocks noGrp="1"/>
          </p:cNvSpPr>
          <p:nvPr>
            <p:ph type="ftr" idx="11"/>
          </p:nvPr>
        </p:nvSpPr>
        <p:spPr>
          <a:xfrm>
            <a:off x="14995525" y="29978350"/>
            <a:ext cx="13900150" cy="22860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4" name="Google Shape;114;p13"/>
          <p:cNvSpPr txBox="1">
            <a:spLocks noGrp="1"/>
          </p:cNvSpPr>
          <p:nvPr>
            <p:ph type="sldNum" idx="12"/>
          </p:nvPr>
        </p:nvSpPr>
        <p:spPr>
          <a:xfrm>
            <a:off x="31454725" y="29978350"/>
            <a:ext cx="10242550" cy="2286000"/>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1pPr>
            <a:lvl2pPr marL="0" marR="0" lvl="1"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2pPr>
            <a:lvl3pPr marL="0" marR="0" lvl="2"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3pPr>
            <a:lvl4pPr marL="0" marR="0" lvl="3"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4pPr>
            <a:lvl5pPr marL="0" marR="0" lvl="4"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5pPr>
            <a:lvl6pPr marL="0" marR="0" lvl="5"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6pPr>
            <a:lvl7pPr marL="0" marR="0" lvl="6"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7pPr>
            <a:lvl8pPr marL="0" marR="0" lvl="7"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8pPr>
            <a:lvl9pPr marL="0" marR="0" lvl="8"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5"/>
        <p:cNvGrpSpPr/>
        <p:nvPr/>
      </p:nvGrpSpPr>
      <p:grpSpPr>
        <a:xfrm>
          <a:off x="0" y="0"/>
          <a:ext cx="0" cy="0"/>
          <a:chOff x="0" y="0"/>
          <a:chExt cx="0" cy="0"/>
        </a:xfrm>
      </p:grpSpPr>
      <p:sp>
        <p:nvSpPr>
          <p:cNvPr id="126" name="Google Shape;126;p15"/>
          <p:cNvSpPr txBox="1">
            <a:spLocks noGrp="1"/>
          </p:cNvSpPr>
          <p:nvPr>
            <p:ph type="dt" idx="10"/>
          </p:nvPr>
        </p:nvSpPr>
        <p:spPr>
          <a:xfrm>
            <a:off x="2193925" y="29978350"/>
            <a:ext cx="10242550" cy="22860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7" name="Google Shape;127;p15"/>
          <p:cNvSpPr txBox="1">
            <a:spLocks noGrp="1"/>
          </p:cNvSpPr>
          <p:nvPr>
            <p:ph type="ftr" idx="11"/>
          </p:nvPr>
        </p:nvSpPr>
        <p:spPr>
          <a:xfrm>
            <a:off x="14995525" y="29978350"/>
            <a:ext cx="13900150" cy="22860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8" name="Google Shape;128;p15"/>
          <p:cNvSpPr txBox="1">
            <a:spLocks noGrp="1"/>
          </p:cNvSpPr>
          <p:nvPr>
            <p:ph type="sldNum" idx="12"/>
          </p:nvPr>
        </p:nvSpPr>
        <p:spPr>
          <a:xfrm>
            <a:off x="31454725" y="29978350"/>
            <a:ext cx="10242550" cy="2286000"/>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1pPr>
            <a:lvl2pPr marL="0" marR="0" lvl="1"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2pPr>
            <a:lvl3pPr marL="0" marR="0" lvl="2"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3pPr>
            <a:lvl4pPr marL="0" marR="0" lvl="3"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4pPr>
            <a:lvl5pPr marL="0" marR="0" lvl="4"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5pPr>
            <a:lvl6pPr marL="0" marR="0" lvl="5"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6pPr>
            <a:lvl7pPr marL="0" marR="0" lvl="6"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7pPr>
            <a:lvl8pPr marL="0" marR="0" lvl="7"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8pPr>
            <a:lvl9pPr marL="0" marR="0" lvl="8"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39"/>
        <p:cNvGrpSpPr/>
        <p:nvPr/>
      </p:nvGrpSpPr>
      <p:grpSpPr>
        <a:xfrm>
          <a:off x="0" y="0"/>
          <a:ext cx="0" cy="0"/>
          <a:chOff x="0" y="0"/>
          <a:chExt cx="0" cy="0"/>
        </a:xfrm>
      </p:grpSpPr>
      <p:sp>
        <p:nvSpPr>
          <p:cNvPr id="140" name="Google Shape;140;p17"/>
          <p:cNvSpPr txBox="1">
            <a:spLocks noGrp="1"/>
          </p:cNvSpPr>
          <p:nvPr>
            <p:ph type="title"/>
          </p:nvPr>
        </p:nvSpPr>
        <p:spPr>
          <a:xfrm>
            <a:off x="2194984" y="1310220"/>
            <a:ext cx="14439900" cy="5577416"/>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304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49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49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49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49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4958"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4958"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4958"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4958" b="0" i="0" u="none" strike="noStrike" cap="none">
                <a:solidFill>
                  <a:schemeClr val="dk2"/>
                </a:solidFill>
                <a:latin typeface="Arial"/>
                <a:ea typeface="Arial"/>
                <a:cs typeface="Arial"/>
                <a:sym typeface="Arial"/>
              </a:defRPr>
            </a:lvl9pPr>
          </a:lstStyle>
          <a:p>
            <a:endParaRPr/>
          </a:p>
        </p:txBody>
      </p:sp>
      <p:sp>
        <p:nvSpPr>
          <p:cNvPr id="141" name="Google Shape;141;p17"/>
          <p:cNvSpPr txBox="1">
            <a:spLocks noGrp="1"/>
          </p:cNvSpPr>
          <p:nvPr>
            <p:ph type="body" idx="1"/>
          </p:nvPr>
        </p:nvSpPr>
        <p:spPr>
          <a:xfrm>
            <a:off x="17159819" y="1310220"/>
            <a:ext cx="24536399" cy="28094516"/>
          </a:xfrm>
          <a:prstGeom prst="rect">
            <a:avLst/>
          </a:prstGeom>
          <a:noFill/>
          <a:ln>
            <a:noFill/>
          </a:ln>
        </p:spPr>
        <p:txBody>
          <a:bodyPr spcFirstLastPara="1" wrap="square" lIns="91425" tIns="45700" rIns="91425" bIns="45700" anchor="t" anchorCtr="0"/>
          <a:lstStyle>
            <a:lvl1pPr marL="457200" marR="0" lvl="0" indent="-543560" algn="l" rtl="0">
              <a:spcBef>
                <a:spcPts val="992"/>
              </a:spcBef>
              <a:spcAft>
                <a:spcPts val="0"/>
              </a:spcAft>
              <a:buClr>
                <a:schemeClr val="dk1"/>
              </a:buClr>
              <a:buSzPts val="4960"/>
              <a:buFont typeface="Arial"/>
              <a:buChar char="•"/>
              <a:defRPr sz="4960" b="0" i="0" u="none" strike="noStrike" cap="none">
                <a:solidFill>
                  <a:schemeClr val="dk1"/>
                </a:solidFill>
                <a:latin typeface="Arial"/>
                <a:ea typeface="Arial"/>
                <a:cs typeface="Arial"/>
                <a:sym typeface="Arial"/>
              </a:defRPr>
            </a:lvl1pPr>
            <a:lvl2pPr marL="914400" marR="0" lvl="1" indent="-513080" algn="l" rtl="0">
              <a:spcBef>
                <a:spcPts val="896"/>
              </a:spcBef>
              <a:spcAft>
                <a:spcPts val="0"/>
              </a:spcAft>
              <a:buClr>
                <a:schemeClr val="dk1"/>
              </a:buClr>
              <a:buSzPts val="4480"/>
              <a:buFont typeface="Arial"/>
              <a:buChar char="–"/>
              <a:defRPr sz="4480" b="0" i="0" u="none" strike="noStrike" cap="none">
                <a:solidFill>
                  <a:schemeClr val="dk1"/>
                </a:solidFill>
                <a:latin typeface="Arial"/>
                <a:ea typeface="Arial"/>
                <a:cs typeface="Arial"/>
                <a:sym typeface="Arial"/>
              </a:defRPr>
            </a:lvl2pPr>
            <a:lvl3pPr marL="1371600" marR="0" lvl="2" indent="-472439" algn="l" rtl="0">
              <a:spcBef>
                <a:spcPts val="768"/>
              </a:spcBef>
              <a:spcAft>
                <a:spcPts val="0"/>
              </a:spcAft>
              <a:buClr>
                <a:schemeClr val="dk1"/>
              </a:buClr>
              <a:buSzPts val="3840"/>
              <a:buFont typeface="Arial"/>
              <a:buChar char="•"/>
              <a:defRPr sz="3840" b="0" i="0" u="none" strike="noStrike" cap="none">
                <a:solidFill>
                  <a:schemeClr val="dk1"/>
                </a:solidFill>
                <a:latin typeface="Arial"/>
                <a:ea typeface="Arial"/>
                <a:cs typeface="Arial"/>
                <a:sym typeface="Arial"/>
              </a:defRPr>
            </a:lvl3pPr>
            <a:lvl4pPr marL="1828800" marR="0" lvl="3" indent="-421639" algn="l" rtl="0">
              <a:spcBef>
                <a:spcPts val="608"/>
              </a:spcBef>
              <a:spcAft>
                <a:spcPts val="0"/>
              </a:spcAft>
              <a:buClr>
                <a:schemeClr val="dk1"/>
              </a:buClr>
              <a:buSzPts val="3040"/>
              <a:buFont typeface="Arial"/>
              <a:buChar char="–"/>
              <a:defRPr sz="3040" b="0" i="0" u="none" strike="noStrike" cap="none">
                <a:solidFill>
                  <a:schemeClr val="dk1"/>
                </a:solidFill>
                <a:latin typeface="Arial"/>
                <a:ea typeface="Arial"/>
                <a:cs typeface="Arial"/>
                <a:sym typeface="Arial"/>
              </a:defRPr>
            </a:lvl4pPr>
            <a:lvl5pPr marL="2286000" marR="0" lvl="4" indent="-421639" algn="l" rtl="0">
              <a:spcBef>
                <a:spcPts val="608"/>
              </a:spcBef>
              <a:spcAft>
                <a:spcPts val="0"/>
              </a:spcAft>
              <a:buClr>
                <a:schemeClr val="dk1"/>
              </a:buClr>
              <a:buSzPts val="3040"/>
              <a:buFont typeface="Arial"/>
              <a:buChar char="»"/>
              <a:defRPr sz="3040" b="0" i="0" u="none" strike="noStrike" cap="none">
                <a:solidFill>
                  <a:schemeClr val="dk1"/>
                </a:solidFill>
                <a:latin typeface="Arial"/>
                <a:ea typeface="Arial"/>
                <a:cs typeface="Arial"/>
                <a:sym typeface="Arial"/>
              </a:defRPr>
            </a:lvl5pPr>
            <a:lvl6pPr marL="2743200" marR="0" lvl="5" indent="-421639" algn="l" rtl="0">
              <a:spcBef>
                <a:spcPts val="608"/>
              </a:spcBef>
              <a:spcAft>
                <a:spcPts val="0"/>
              </a:spcAft>
              <a:buClr>
                <a:schemeClr val="dk1"/>
              </a:buClr>
              <a:buSzPts val="3040"/>
              <a:buFont typeface="Arial"/>
              <a:buChar char="»"/>
              <a:defRPr sz="3040" b="0" i="0" u="none" strike="noStrike" cap="none">
                <a:solidFill>
                  <a:schemeClr val="dk1"/>
                </a:solidFill>
                <a:latin typeface="Arial"/>
                <a:ea typeface="Arial"/>
                <a:cs typeface="Arial"/>
                <a:sym typeface="Arial"/>
              </a:defRPr>
            </a:lvl6pPr>
            <a:lvl7pPr marL="3200400" marR="0" lvl="6" indent="-421639" algn="l" rtl="0">
              <a:spcBef>
                <a:spcPts val="608"/>
              </a:spcBef>
              <a:spcAft>
                <a:spcPts val="0"/>
              </a:spcAft>
              <a:buClr>
                <a:schemeClr val="dk1"/>
              </a:buClr>
              <a:buSzPts val="3040"/>
              <a:buFont typeface="Arial"/>
              <a:buChar char="»"/>
              <a:defRPr sz="3040" b="0" i="0" u="none" strike="noStrike" cap="none">
                <a:solidFill>
                  <a:schemeClr val="dk1"/>
                </a:solidFill>
                <a:latin typeface="Arial"/>
                <a:ea typeface="Arial"/>
                <a:cs typeface="Arial"/>
                <a:sym typeface="Arial"/>
              </a:defRPr>
            </a:lvl7pPr>
            <a:lvl8pPr marL="3657600" marR="0" lvl="7" indent="-421639" algn="l" rtl="0">
              <a:spcBef>
                <a:spcPts val="608"/>
              </a:spcBef>
              <a:spcAft>
                <a:spcPts val="0"/>
              </a:spcAft>
              <a:buClr>
                <a:schemeClr val="dk1"/>
              </a:buClr>
              <a:buSzPts val="3040"/>
              <a:buFont typeface="Arial"/>
              <a:buChar char="»"/>
              <a:defRPr sz="3040" b="0" i="0" u="none" strike="noStrike" cap="none">
                <a:solidFill>
                  <a:schemeClr val="dk1"/>
                </a:solidFill>
                <a:latin typeface="Arial"/>
                <a:ea typeface="Arial"/>
                <a:cs typeface="Arial"/>
                <a:sym typeface="Arial"/>
              </a:defRPr>
            </a:lvl8pPr>
            <a:lvl9pPr marL="4114800" marR="0" lvl="8" indent="-421640" algn="l" rtl="0">
              <a:spcBef>
                <a:spcPts val="608"/>
              </a:spcBef>
              <a:spcAft>
                <a:spcPts val="0"/>
              </a:spcAft>
              <a:buClr>
                <a:schemeClr val="dk1"/>
              </a:buClr>
              <a:buSzPts val="3040"/>
              <a:buFont typeface="Arial"/>
              <a:buChar char="»"/>
              <a:defRPr sz="3040" b="0" i="0" u="none" strike="noStrike" cap="none">
                <a:solidFill>
                  <a:schemeClr val="dk1"/>
                </a:solidFill>
                <a:latin typeface="Arial"/>
                <a:ea typeface="Arial"/>
                <a:cs typeface="Arial"/>
                <a:sym typeface="Arial"/>
              </a:defRPr>
            </a:lvl9pPr>
          </a:lstStyle>
          <a:p>
            <a:endParaRPr/>
          </a:p>
        </p:txBody>
      </p:sp>
      <p:sp>
        <p:nvSpPr>
          <p:cNvPr id="142" name="Google Shape;142;p17"/>
          <p:cNvSpPr txBox="1">
            <a:spLocks noGrp="1"/>
          </p:cNvSpPr>
          <p:nvPr>
            <p:ph type="body" idx="2"/>
          </p:nvPr>
        </p:nvSpPr>
        <p:spPr>
          <a:xfrm>
            <a:off x="2194984" y="6887634"/>
            <a:ext cx="14439900" cy="22517100"/>
          </a:xfrm>
          <a:prstGeom prst="rect">
            <a:avLst/>
          </a:prstGeom>
          <a:noFill/>
          <a:ln>
            <a:noFill/>
          </a:ln>
        </p:spPr>
        <p:txBody>
          <a:bodyPr spcFirstLastPara="1" wrap="square" lIns="91425" tIns="45700" rIns="91425" bIns="45700" anchor="t" anchorCtr="0"/>
          <a:lstStyle>
            <a:lvl1pPr marL="457200" marR="0" lvl="0" indent="-228600" algn="l" rtl="0">
              <a:spcBef>
                <a:spcPts val="416"/>
              </a:spcBef>
              <a:spcAft>
                <a:spcPts val="0"/>
              </a:spcAft>
              <a:buClr>
                <a:schemeClr val="dk1"/>
              </a:buClr>
              <a:buSzPts val="2080"/>
              <a:buFont typeface="Arial"/>
              <a:buNone/>
              <a:defRPr sz="2080" b="0" i="0" u="none" strike="noStrike" cap="none">
                <a:solidFill>
                  <a:schemeClr val="dk1"/>
                </a:solidFill>
                <a:latin typeface="Arial"/>
                <a:ea typeface="Arial"/>
                <a:cs typeface="Arial"/>
                <a:sym typeface="Arial"/>
              </a:defRPr>
            </a:lvl1pPr>
            <a:lvl2pPr marL="914400" marR="0" lvl="1" indent="-228600" algn="l" rtl="0">
              <a:spcBef>
                <a:spcPts val="384"/>
              </a:spcBef>
              <a:spcAft>
                <a:spcPts val="0"/>
              </a:spcAft>
              <a:buClr>
                <a:schemeClr val="dk1"/>
              </a:buClr>
              <a:buSzPts val="1920"/>
              <a:buFont typeface="Arial"/>
              <a:buNone/>
              <a:defRPr sz="192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8"/>
              </a:spcBef>
              <a:spcAft>
                <a:spcPts val="0"/>
              </a:spcAft>
              <a:buClr>
                <a:schemeClr val="dk1"/>
              </a:buClr>
              <a:buSzPts val="1440"/>
              <a:buFont typeface="Arial"/>
              <a:buNone/>
              <a:defRPr sz="1440" b="0" i="0" u="none" strike="noStrike" cap="none">
                <a:solidFill>
                  <a:schemeClr val="dk1"/>
                </a:solidFill>
                <a:latin typeface="Arial"/>
                <a:ea typeface="Arial"/>
                <a:cs typeface="Arial"/>
                <a:sym typeface="Arial"/>
              </a:defRPr>
            </a:lvl4pPr>
            <a:lvl5pPr marL="2286000" marR="0" lvl="4" indent="-228600" algn="l" rtl="0">
              <a:spcBef>
                <a:spcPts val="288"/>
              </a:spcBef>
              <a:spcAft>
                <a:spcPts val="0"/>
              </a:spcAft>
              <a:buClr>
                <a:schemeClr val="dk1"/>
              </a:buClr>
              <a:buSzPts val="1440"/>
              <a:buFont typeface="Arial"/>
              <a:buNone/>
              <a:defRPr sz="1440" b="0" i="0" u="none" strike="noStrike" cap="none">
                <a:solidFill>
                  <a:schemeClr val="dk1"/>
                </a:solidFill>
                <a:latin typeface="Arial"/>
                <a:ea typeface="Arial"/>
                <a:cs typeface="Arial"/>
                <a:sym typeface="Arial"/>
              </a:defRPr>
            </a:lvl5pPr>
            <a:lvl6pPr marL="2743200" marR="0" lvl="5" indent="-228600" algn="l" rtl="0">
              <a:spcBef>
                <a:spcPts val="288"/>
              </a:spcBef>
              <a:spcAft>
                <a:spcPts val="0"/>
              </a:spcAft>
              <a:buClr>
                <a:schemeClr val="dk1"/>
              </a:buClr>
              <a:buSzPts val="1440"/>
              <a:buFont typeface="Arial"/>
              <a:buNone/>
              <a:defRPr sz="1440" b="0" i="0" u="none" strike="noStrike" cap="none">
                <a:solidFill>
                  <a:schemeClr val="dk1"/>
                </a:solidFill>
                <a:latin typeface="Arial"/>
                <a:ea typeface="Arial"/>
                <a:cs typeface="Arial"/>
                <a:sym typeface="Arial"/>
              </a:defRPr>
            </a:lvl6pPr>
            <a:lvl7pPr marL="3200400" marR="0" lvl="6" indent="-228600" algn="l" rtl="0">
              <a:spcBef>
                <a:spcPts val="288"/>
              </a:spcBef>
              <a:spcAft>
                <a:spcPts val="0"/>
              </a:spcAft>
              <a:buClr>
                <a:schemeClr val="dk1"/>
              </a:buClr>
              <a:buSzPts val="1440"/>
              <a:buFont typeface="Arial"/>
              <a:buNone/>
              <a:defRPr sz="1440" b="0" i="0" u="none" strike="noStrike" cap="none">
                <a:solidFill>
                  <a:schemeClr val="dk1"/>
                </a:solidFill>
                <a:latin typeface="Arial"/>
                <a:ea typeface="Arial"/>
                <a:cs typeface="Arial"/>
                <a:sym typeface="Arial"/>
              </a:defRPr>
            </a:lvl7pPr>
            <a:lvl8pPr marL="3657600" marR="0" lvl="7" indent="-228600" algn="l" rtl="0">
              <a:spcBef>
                <a:spcPts val="288"/>
              </a:spcBef>
              <a:spcAft>
                <a:spcPts val="0"/>
              </a:spcAft>
              <a:buClr>
                <a:schemeClr val="dk1"/>
              </a:buClr>
              <a:buSzPts val="1440"/>
              <a:buFont typeface="Arial"/>
              <a:buNone/>
              <a:defRPr sz="1440" b="0" i="0" u="none" strike="noStrike" cap="none">
                <a:solidFill>
                  <a:schemeClr val="dk1"/>
                </a:solidFill>
                <a:latin typeface="Arial"/>
                <a:ea typeface="Arial"/>
                <a:cs typeface="Arial"/>
                <a:sym typeface="Arial"/>
              </a:defRPr>
            </a:lvl8pPr>
            <a:lvl9pPr marL="4114800" marR="0" lvl="8" indent="-228600" algn="l" rtl="0">
              <a:spcBef>
                <a:spcPts val="288"/>
              </a:spcBef>
              <a:spcAft>
                <a:spcPts val="0"/>
              </a:spcAft>
              <a:buClr>
                <a:schemeClr val="dk1"/>
              </a:buClr>
              <a:buSzPts val="1440"/>
              <a:buFont typeface="Arial"/>
              <a:buNone/>
              <a:defRPr sz="1440" b="0" i="0" u="none" strike="noStrike" cap="none">
                <a:solidFill>
                  <a:schemeClr val="dk1"/>
                </a:solidFill>
                <a:latin typeface="Arial"/>
                <a:ea typeface="Arial"/>
                <a:cs typeface="Arial"/>
                <a:sym typeface="Arial"/>
              </a:defRPr>
            </a:lvl9pPr>
          </a:lstStyle>
          <a:p>
            <a:endParaRPr/>
          </a:p>
        </p:txBody>
      </p:sp>
      <p:sp>
        <p:nvSpPr>
          <p:cNvPr id="143" name="Google Shape;143;p17"/>
          <p:cNvSpPr txBox="1">
            <a:spLocks noGrp="1"/>
          </p:cNvSpPr>
          <p:nvPr>
            <p:ph type="dt" idx="10"/>
          </p:nvPr>
        </p:nvSpPr>
        <p:spPr>
          <a:xfrm>
            <a:off x="2193925" y="29978350"/>
            <a:ext cx="10242550" cy="22860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4" name="Google Shape;144;p17"/>
          <p:cNvSpPr txBox="1">
            <a:spLocks noGrp="1"/>
          </p:cNvSpPr>
          <p:nvPr>
            <p:ph type="ftr" idx="11"/>
          </p:nvPr>
        </p:nvSpPr>
        <p:spPr>
          <a:xfrm>
            <a:off x="14995525" y="29978350"/>
            <a:ext cx="13900150" cy="22860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5" name="Google Shape;145;p17"/>
          <p:cNvSpPr txBox="1">
            <a:spLocks noGrp="1"/>
          </p:cNvSpPr>
          <p:nvPr>
            <p:ph type="sldNum" idx="12"/>
          </p:nvPr>
        </p:nvSpPr>
        <p:spPr>
          <a:xfrm>
            <a:off x="31454725" y="29978350"/>
            <a:ext cx="10242550" cy="2286000"/>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1pPr>
            <a:lvl2pPr marL="0" marR="0" lvl="1"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2pPr>
            <a:lvl3pPr marL="0" marR="0" lvl="2"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3pPr>
            <a:lvl4pPr marL="0" marR="0" lvl="3"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4pPr>
            <a:lvl5pPr marL="0" marR="0" lvl="4"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5pPr>
            <a:lvl6pPr marL="0" marR="0" lvl="5"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6pPr>
            <a:lvl7pPr marL="0" marR="0" lvl="6"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7pPr>
            <a:lvl8pPr marL="0" marR="0" lvl="7"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8pPr>
            <a:lvl9pPr marL="0" marR="0" lvl="8"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56"/>
        <p:cNvGrpSpPr/>
        <p:nvPr/>
      </p:nvGrpSpPr>
      <p:grpSpPr>
        <a:xfrm>
          <a:off x="0" y="0"/>
          <a:ext cx="0" cy="0"/>
          <a:chOff x="0" y="0"/>
          <a:chExt cx="0" cy="0"/>
        </a:xfrm>
      </p:grpSpPr>
      <p:sp>
        <p:nvSpPr>
          <p:cNvPr id="157" name="Google Shape;157;p19"/>
          <p:cNvSpPr txBox="1">
            <a:spLocks noGrp="1"/>
          </p:cNvSpPr>
          <p:nvPr>
            <p:ph type="title"/>
          </p:nvPr>
        </p:nvSpPr>
        <p:spPr>
          <a:xfrm>
            <a:off x="8602143" y="23042041"/>
            <a:ext cx="26335565" cy="2722034"/>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304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49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49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49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49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4958"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4958"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4958"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4958" b="0" i="0" u="none" strike="noStrike" cap="none">
                <a:solidFill>
                  <a:schemeClr val="dk2"/>
                </a:solidFill>
                <a:latin typeface="Arial"/>
                <a:ea typeface="Arial"/>
                <a:cs typeface="Arial"/>
                <a:sym typeface="Arial"/>
              </a:defRPr>
            </a:lvl9pPr>
          </a:lstStyle>
          <a:p>
            <a:endParaRPr/>
          </a:p>
        </p:txBody>
      </p:sp>
      <p:sp>
        <p:nvSpPr>
          <p:cNvPr id="158" name="Google Shape;158;p19"/>
          <p:cNvSpPr>
            <a:spLocks noGrp="1"/>
          </p:cNvSpPr>
          <p:nvPr>
            <p:ph type="pic" idx="2"/>
          </p:nvPr>
        </p:nvSpPr>
        <p:spPr>
          <a:xfrm>
            <a:off x="8602143" y="2942175"/>
            <a:ext cx="26335565" cy="19750618"/>
          </a:xfrm>
          <a:prstGeom prst="rect">
            <a:avLst/>
          </a:prstGeom>
          <a:noFill/>
          <a:ln>
            <a:noFill/>
          </a:ln>
        </p:spPr>
        <p:txBody>
          <a:bodyPr spcFirstLastPara="1" wrap="square" lIns="91425" tIns="45700" rIns="91425" bIns="45700" anchor="t" anchorCtr="0"/>
          <a:lstStyle>
            <a:lvl1pPr marR="0" lvl="0" algn="l" rtl="0">
              <a:spcBef>
                <a:spcPts val="992"/>
              </a:spcBef>
              <a:spcAft>
                <a:spcPts val="0"/>
              </a:spcAft>
              <a:buClr>
                <a:schemeClr val="dk1"/>
              </a:buClr>
              <a:buSzPts val="4960"/>
              <a:buFont typeface="Arial"/>
              <a:buNone/>
              <a:defRPr sz="4960" b="0" i="0" u="none" strike="noStrike" cap="none">
                <a:solidFill>
                  <a:schemeClr val="dk1"/>
                </a:solidFill>
                <a:latin typeface="Arial"/>
                <a:ea typeface="Arial"/>
                <a:cs typeface="Arial"/>
                <a:sym typeface="Arial"/>
              </a:defRPr>
            </a:lvl1pPr>
            <a:lvl2pPr marR="0" lvl="1" algn="l" rtl="0">
              <a:spcBef>
                <a:spcPts val="896"/>
              </a:spcBef>
              <a:spcAft>
                <a:spcPts val="0"/>
              </a:spcAft>
              <a:buClr>
                <a:schemeClr val="dk1"/>
              </a:buClr>
              <a:buSzPts val="4480"/>
              <a:buFont typeface="Arial"/>
              <a:buNone/>
              <a:defRPr sz="4480" b="0" i="0" u="none" strike="noStrike" cap="none">
                <a:solidFill>
                  <a:schemeClr val="dk1"/>
                </a:solidFill>
                <a:latin typeface="Arial"/>
                <a:ea typeface="Arial"/>
                <a:cs typeface="Arial"/>
                <a:sym typeface="Arial"/>
              </a:defRPr>
            </a:lvl2pPr>
            <a:lvl3pPr marR="0" lvl="2" algn="l" rtl="0">
              <a:spcBef>
                <a:spcPts val="768"/>
              </a:spcBef>
              <a:spcAft>
                <a:spcPts val="0"/>
              </a:spcAft>
              <a:buClr>
                <a:schemeClr val="dk1"/>
              </a:buClr>
              <a:buSzPts val="3840"/>
              <a:buFont typeface="Arial"/>
              <a:buNone/>
              <a:defRPr sz="3840" b="0" i="0" u="none" strike="noStrike" cap="none">
                <a:solidFill>
                  <a:schemeClr val="dk1"/>
                </a:solidFill>
                <a:latin typeface="Arial"/>
                <a:ea typeface="Arial"/>
                <a:cs typeface="Arial"/>
                <a:sym typeface="Arial"/>
              </a:defRPr>
            </a:lvl3pPr>
            <a:lvl4pPr marR="0" lvl="3" algn="l" rtl="0">
              <a:spcBef>
                <a:spcPts val="608"/>
              </a:spcBef>
              <a:spcAft>
                <a:spcPts val="0"/>
              </a:spcAft>
              <a:buClr>
                <a:schemeClr val="dk1"/>
              </a:buClr>
              <a:buSzPts val="3040"/>
              <a:buFont typeface="Arial"/>
              <a:buNone/>
              <a:defRPr sz="3040" b="0" i="0" u="none" strike="noStrike" cap="none">
                <a:solidFill>
                  <a:schemeClr val="dk1"/>
                </a:solidFill>
                <a:latin typeface="Arial"/>
                <a:ea typeface="Arial"/>
                <a:cs typeface="Arial"/>
                <a:sym typeface="Arial"/>
              </a:defRPr>
            </a:lvl4pPr>
            <a:lvl5pPr marR="0" lvl="4" algn="l" rtl="0">
              <a:spcBef>
                <a:spcPts val="608"/>
              </a:spcBef>
              <a:spcAft>
                <a:spcPts val="0"/>
              </a:spcAft>
              <a:buClr>
                <a:schemeClr val="dk1"/>
              </a:buClr>
              <a:buSzPts val="3040"/>
              <a:buFont typeface="Arial"/>
              <a:buNone/>
              <a:defRPr sz="3040" b="0" i="0" u="none" strike="noStrike" cap="none">
                <a:solidFill>
                  <a:schemeClr val="dk1"/>
                </a:solidFill>
                <a:latin typeface="Arial"/>
                <a:ea typeface="Arial"/>
                <a:cs typeface="Arial"/>
                <a:sym typeface="Arial"/>
              </a:defRPr>
            </a:lvl5pPr>
            <a:lvl6pPr marR="0" lvl="5" algn="l" rtl="0">
              <a:spcBef>
                <a:spcPts val="608"/>
              </a:spcBef>
              <a:spcAft>
                <a:spcPts val="0"/>
              </a:spcAft>
              <a:buClr>
                <a:schemeClr val="dk1"/>
              </a:buClr>
              <a:buSzPts val="3040"/>
              <a:buFont typeface="Arial"/>
              <a:buNone/>
              <a:defRPr sz="3040" b="0" i="0" u="none" strike="noStrike" cap="none">
                <a:solidFill>
                  <a:schemeClr val="dk1"/>
                </a:solidFill>
                <a:latin typeface="Arial"/>
                <a:ea typeface="Arial"/>
                <a:cs typeface="Arial"/>
                <a:sym typeface="Arial"/>
              </a:defRPr>
            </a:lvl6pPr>
            <a:lvl7pPr marR="0" lvl="6" algn="l" rtl="0">
              <a:spcBef>
                <a:spcPts val="608"/>
              </a:spcBef>
              <a:spcAft>
                <a:spcPts val="0"/>
              </a:spcAft>
              <a:buClr>
                <a:schemeClr val="dk1"/>
              </a:buClr>
              <a:buSzPts val="3040"/>
              <a:buFont typeface="Arial"/>
              <a:buNone/>
              <a:defRPr sz="3040" b="0" i="0" u="none" strike="noStrike" cap="none">
                <a:solidFill>
                  <a:schemeClr val="dk1"/>
                </a:solidFill>
                <a:latin typeface="Arial"/>
                <a:ea typeface="Arial"/>
                <a:cs typeface="Arial"/>
                <a:sym typeface="Arial"/>
              </a:defRPr>
            </a:lvl7pPr>
            <a:lvl8pPr marR="0" lvl="7" algn="l" rtl="0">
              <a:spcBef>
                <a:spcPts val="608"/>
              </a:spcBef>
              <a:spcAft>
                <a:spcPts val="0"/>
              </a:spcAft>
              <a:buClr>
                <a:schemeClr val="dk1"/>
              </a:buClr>
              <a:buSzPts val="3040"/>
              <a:buFont typeface="Arial"/>
              <a:buNone/>
              <a:defRPr sz="3040" b="0" i="0" u="none" strike="noStrike" cap="none">
                <a:solidFill>
                  <a:schemeClr val="dk1"/>
                </a:solidFill>
                <a:latin typeface="Arial"/>
                <a:ea typeface="Arial"/>
                <a:cs typeface="Arial"/>
                <a:sym typeface="Arial"/>
              </a:defRPr>
            </a:lvl8pPr>
            <a:lvl9pPr marR="0" lvl="8" algn="l" rtl="0">
              <a:spcBef>
                <a:spcPts val="608"/>
              </a:spcBef>
              <a:spcAft>
                <a:spcPts val="0"/>
              </a:spcAft>
              <a:buClr>
                <a:schemeClr val="dk1"/>
              </a:buClr>
              <a:buSzPts val="3040"/>
              <a:buFont typeface="Arial"/>
              <a:buNone/>
              <a:defRPr sz="3040" b="0" i="0" u="none" strike="noStrike" cap="none">
                <a:solidFill>
                  <a:schemeClr val="dk1"/>
                </a:solidFill>
                <a:latin typeface="Arial"/>
                <a:ea typeface="Arial"/>
                <a:cs typeface="Arial"/>
                <a:sym typeface="Arial"/>
              </a:defRPr>
            </a:lvl9pPr>
          </a:lstStyle>
          <a:p>
            <a:endParaRPr/>
          </a:p>
        </p:txBody>
      </p:sp>
      <p:sp>
        <p:nvSpPr>
          <p:cNvPr id="159" name="Google Shape;159;p19"/>
          <p:cNvSpPr txBox="1">
            <a:spLocks noGrp="1"/>
          </p:cNvSpPr>
          <p:nvPr>
            <p:ph type="body" idx="1"/>
          </p:nvPr>
        </p:nvSpPr>
        <p:spPr>
          <a:xfrm>
            <a:off x="8602143" y="25764075"/>
            <a:ext cx="26335565" cy="3862918"/>
          </a:xfrm>
          <a:prstGeom prst="rect">
            <a:avLst/>
          </a:prstGeom>
          <a:noFill/>
          <a:ln>
            <a:noFill/>
          </a:ln>
        </p:spPr>
        <p:txBody>
          <a:bodyPr spcFirstLastPara="1" wrap="square" lIns="91425" tIns="45700" rIns="91425" bIns="45700" anchor="t" anchorCtr="0"/>
          <a:lstStyle>
            <a:lvl1pPr marL="457200" marR="0" lvl="0" indent="-228600" algn="l" rtl="0">
              <a:spcBef>
                <a:spcPts val="416"/>
              </a:spcBef>
              <a:spcAft>
                <a:spcPts val="0"/>
              </a:spcAft>
              <a:buClr>
                <a:schemeClr val="dk1"/>
              </a:buClr>
              <a:buSzPts val="2080"/>
              <a:buFont typeface="Arial"/>
              <a:buNone/>
              <a:defRPr sz="2080" b="0" i="0" u="none" strike="noStrike" cap="none">
                <a:solidFill>
                  <a:schemeClr val="dk1"/>
                </a:solidFill>
                <a:latin typeface="Arial"/>
                <a:ea typeface="Arial"/>
                <a:cs typeface="Arial"/>
                <a:sym typeface="Arial"/>
              </a:defRPr>
            </a:lvl1pPr>
            <a:lvl2pPr marL="914400" marR="0" lvl="1" indent="-228600" algn="l" rtl="0">
              <a:spcBef>
                <a:spcPts val="384"/>
              </a:spcBef>
              <a:spcAft>
                <a:spcPts val="0"/>
              </a:spcAft>
              <a:buClr>
                <a:schemeClr val="dk1"/>
              </a:buClr>
              <a:buSzPts val="1920"/>
              <a:buFont typeface="Arial"/>
              <a:buNone/>
              <a:defRPr sz="192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8"/>
              </a:spcBef>
              <a:spcAft>
                <a:spcPts val="0"/>
              </a:spcAft>
              <a:buClr>
                <a:schemeClr val="dk1"/>
              </a:buClr>
              <a:buSzPts val="1440"/>
              <a:buFont typeface="Arial"/>
              <a:buNone/>
              <a:defRPr sz="1440" b="0" i="0" u="none" strike="noStrike" cap="none">
                <a:solidFill>
                  <a:schemeClr val="dk1"/>
                </a:solidFill>
                <a:latin typeface="Arial"/>
                <a:ea typeface="Arial"/>
                <a:cs typeface="Arial"/>
                <a:sym typeface="Arial"/>
              </a:defRPr>
            </a:lvl4pPr>
            <a:lvl5pPr marL="2286000" marR="0" lvl="4" indent="-228600" algn="l" rtl="0">
              <a:spcBef>
                <a:spcPts val="288"/>
              </a:spcBef>
              <a:spcAft>
                <a:spcPts val="0"/>
              </a:spcAft>
              <a:buClr>
                <a:schemeClr val="dk1"/>
              </a:buClr>
              <a:buSzPts val="1440"/>
              <a:buFont typeface="Arial"/>
              <a:buNone/>
              <a:defRPr sz="1440" b="0" i="0" u="none" strike="noStrike" cap="none">
                <a:solidFill>
                  <a:schemeClr val="dk1"/>
                </a:solidFill>
                <a:latin typeface="Arial"/>
                <a:ea typeface="Arial"/>
                <a:cs typeface="Arial"/>
                <a:sym typeface="Arial"/>
              </a:defRPr>
            </a:lvl5pPr>
            <a:lvl6pPr marL="2743200" marR="0" lvl="5" indent="-228600" algn="l" rtl="0">
              <a:spcBef>
                <a:spcPts val="288"/>
              </a:spcBef>
              <a:spcAft>
                <a:spcPts val="0"/>
              </a:spcAft>
              <a:buClr>
                <a:schemeClr val="dk1"/>
              </a:buClr>
              <a:buSzPts val="1440"/>
              <a:buFont typeface="Arial"/>
              <a:buNone/>
              <a:defRPr sz="1440" b="0" i="0" u="none" strike="noStrike" cap="none">
                <a:solidFill>
                  <a:schemeClr val="dk1"/>
                </a:solidFill>
                <a:latin typeface="Arial"/>
                <a:ea typeface="Arial"/>
                <a:cs typeface="Arial"/>
                <a:sym typeface="Arial"/>
              </a:defRPr>
            </a:lvl6pPr>
            <a:lvl7pPr marL="3200400" marR="0" lvl="6" indent="-228600" algn="l" rtl="0">
              <a:spcBef>
                <a:spcPts val="288"/>
              </a:spcBef>
              <a:spcAft>
                <a:spcPts val="0"/>
              </a:spcAft>
              <a:buClr>
                <a:schemeClr val="dk1"/>
              </a:buClr>
              <a:buSzPts val="1440"/>
              <a:buFont typeface="Arial"/>
              <a:buNone/>
              <a:defRPr sz="1440" b="0" i="0" u="none" strike="noStrike" cap="none">
                <a:solidFill>
                  <a:schemeClr val="dk1"/>
                </a:solidFill>
                <a:latin typeface="Arial"/>
                <a:ea typeface="Arial"/>
                <a:cs typeface="Arial"/>
                <a:sym typeface="Arial"/>
              </a:defRPr>
            </a:lvl7pPr>
            <a:lvl8pPr marL="3657600" marR="0" lvl="7" indent="-228600" algn="l" rtl="0">
              <a:spcBef>
                <a:spcPts val="288"/>
              </a:spcBef>
              <a:spcAft>
                <a:spcPts val="0"/>
              </a:spcAft>
              <a:buClr>
                <a:schemeClr val="dk1"/>
              </a:buClr>
              <a:buSzPts val="1440"/>
              <a:buFont typeface="Arial"/>
              <a:buNone/>
              <a:defRPr sz="1440" b="0" i="0" u="none" strike="noStrike" cap="none">
                <a:solidFill>
                  <a:schemeClr val="dk1"/>
                </a:solidFill>
                <a:latin typeface="Arial"/>
                <a:ea typeface="Arial"/>
                <a:cs typeface="Arial"/>
                <a:sym typeface="Arial"/>
              </a:defRPr>
            </a:lvl8pPr>
            <a:lvl9pPr marL="4114800" marR="0" lvl="8" indent="-228600" algn="l" rtl="0">
              <a:spcBef>
                <a:spcPts val="288"/>
              </a:spcBef>
              <a:spcAft>
                <a:spcPts val="0"/>
              </a:spcAft>
              <a:buClr>
                <a:schemeClr val="dk1"/>
              </a:buClr>
              <a:buSzPts val="1440"/>
              <a:buFont typeface="Arial"/>
              <a:buNone/>
              <a:defRPr sz="1440" b="0" i="0" u="none" strike="noStrike" cap="none">
                <a:solidFill>
                  <a:schemeClr val="dk1"/>
                </a:solidFill>
                <a:latin typeface="Arial"/>
                <a:ea typeface="Arial"/>
                <a:cs typeface="Arial"/>
                <a:sym typeface="Arial"/>
              </a:defRPr>
            </a:lvl9pPr>
          </a:lstStyle>
          <a:p>
            <a:endParaRPr/>
          </a:p>
        </p:txBody>
      </p:sp>
      <p:sp>
        <p:nvSpPr>
          <p:cNvPr id="160" name="Google Shape;160;p19"/>
          <p:cNvSpPr txBox="1">
            <a:spLocks noGrp="1"/>
          </p:cNvSpPr>
          <p:nvPr>
            <p:ph type="dt" idx="10"/>
          </p:nvPr>
        </p:nvSpPr>
        <p:spPr>
          <a:xfrm>
            <a:off x="2193925" y="29978350"/>
            <a:ext cx="10242550" cy="22860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1" name="Google Shape;161;p19"/>
          <p:cNvSpPr txBox="1">
            <a:spLocks noGrp="1"/>
          </p:cNvSpPr>
          <p:nvPr>
            <p:ph type="ftr" idx="11"/>
          </p:nvPr>
        </p:nvSpPr>
        <p:spPr>
          <a:xfrm>
            <a:off x="14995525" y="29978350"/>
            <a:ext cx="13900150" cy="22860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2" name="Google Shape;162;p19"/>
          <p:cNvSpPr txBox="1">
            <a:spLocks noGrp="1"/>
          </p:cNvSpPr>
          <p:nvPr>
            <p:ph type="sldNum" idx="12"/>
          </p:nvPr>
        </p:nvSpPr>
        <p:spPr>
          <a:xfrm>
            <a:off x="31454725" y="29978350"/>
            <a:ext cx="10242550" cy="2286000"/>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1pPr>
            <a:lvl2pPr marL="0" marR="0" lvl="1"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2pPr>
            <a:lvl3pPr marL="0" marR="0" lvl="2"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3pPr>
            <a:lvl4pPr marL="0" marR="0" lvl="3"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4pPr>
            <a:lvl5pPr marL="0" marR="0" lvl="4"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5pPr>
            <a:lvl6pPr marL="0" marR="0" lvl="5"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6pPr>
            <a:lvl7pPr marL="0" marR="0" lvl="6"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7pPr>
            <a:lvl8pPr marL="0" marR="0" lvl="7"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8pPr>
            <a:lvl9pPr marL="0" marR="0" lvl="8" indent="0" algn="l">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0.xml"/><Relationship Id="rId1" Type="http://schemas.openxmlformats.org/officeDocument/2006/relationships/slideLayout" Target="../slideLayouts/slideLayout9.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1.xml"/><Relationship Id="rId1" Type="http://schemas.openxmlformats.org/officeDocument/2006/relationships/slideLayout" Target="../slideLayouts/slideLayout10.xml"/></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2.xml"/><Relationship Id="rId1" Type="http://schemas.openxmlformats.org/officeDocument/2006/relationships/slideLayout" Target="../slideLayouts/slideLayout11.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2.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3.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5.xml"/><Relationship Id="rId1" Type="http://schemas.openxmlformats.org/officeDocument/2006/relationships/slideLayout" Target="../slideLayouts/slideLayout4.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6.xml"/><Relationship Id="rId1" Type="http://schemas.openxmlformats.org/officeDocument/2006/relationships/slideLayout" Target="../slideLayouts/slideLayout5.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7.xml"/><Relationship Id="rId1" Type="http://schemas.openxmlformats.org/officeDocument/2006/relationships/slideLayout" Target="../slideLayouts/slideLayout6.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8.xml"/><Relationship Id="rId1" Type="http://schemas.openxmlformats.org/officeDocument/2006/relationships/slideLayout" Target="../slideLayouts/slideLayout7.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9.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p:nvPr/>
        </p:nvSpPr>
        <p:spPr>
          <a:xfrm>
            <a:off x="11887200" y="2133600"/>
            <a:ext cx="19812000" cy="1179512"/>
          </a:xfrm>
          <a:prstGeom prst="rect">
            <a:avLst/>
          </a:prstGeom>
          <a:noFill/>
          <a:ln>
            <a:noFill/>
          </a:ln>
        </p:spPr>
        <p:txBody>
          <a:bodyPr spcFirstLastPara="1" wrap="square" lIns="143275" tIns="71625" rIns="143275" bIns="71625"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sp>
        <p:nvSpPr>
          <p:cNvPr id="11" name="Google Shape;11;p1"/>
          <p:cNvSpPr txBox="1"/>
          <p:nvPr/>
        </p:nvSpPr>
        <p:spPr>
          <a:xfrm>
            <a:off x="0" y="30022800"/>
            <a:ext cx="43891199" cy="2901950"/>
          </a:xfrm>
          <a:prstGeom prst="rect">
            <a:avLst/>
          </a:prstGeom>
          <a:solidFill>
            <a:srgbClr val="006747"/>
          </a:solidFill>
          <a:ln w="9525" cap="flat" cmpd="sng">
            <a:solidFill>
              <a:srgbClr val="00563F"/>
            </a:solidFill>
            <a:prstDash val="solid"/>
            <a:round/>
            <a:headEnd type="none" w="sm" len="sm"/>
            <a:tailEnd type="none" w="sm" len="sm"/>
          </a:ln>
        </p:spPr>
        <p:txBody>
          <a:bodyPr spcFirstLastPara="1" wrap="square" lIns="143275" tIns="71625" rIns="143275" bIns="71625"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sp>
        <p:nvSpPr>
          <p:cNvPr id="12" name="Google Shape;12;p1"/>
          <p:cNvSpPr txBox="1"/>
          <p:nvPr/>
        </p:nvSpPr>
        <p:spPr>
          <a:xfrm>
            <a:off x="0" y="31597600"/>
            <a:ext cx="21945600" cy="882650"/>
          </a:xfrm>
          <a:prstGeom prst="rect">
            <a:avLst/>
          </a:prstGeom>
          <a:noFill/>
          <a:ln>
            <a:noFill/>
          </a:ln>
        </p:spPr>
        <p:txBody>
          <a:bodyPr spcFirstLastPara="1" wrap="square" lIns="143275" tIns="71625" rIns="143275" bIns="71625" anchor="t" anchorCtr="0">
            <a:noAutofit/>
          </a:bodyPr>
          <a:lstStyle/>
          <a:p>
            <a:pPr marL="0" marR="0" lvl="0" indent="0" algn="ctr" rtl="0">
              <a:lnSpc>
                <a:spcPct val="100000"/>
              </a:lnSpc>
              <a:spcBef>
                <a:spcPts val="0"/>
              </a:spcBef>
              <a:spcAft>
                <a:spcPts val="0"/>
              </a:spcAft>
              <a:buClr>
                <a:srgbClr val="EDEBD1"/>
              </a:buClr>
              <a:buSzPts val="4800"/>
              <a:buFont typeface="Arial"/>
              <a:buNone/>
            </a:pPr>
            <a:r>
              <a:rPr lang="en-US" sz="4800" b="0" i="0" u="none" dirty="0">
                <a:solidFill>
                  <a:srgbClr val="EDEBD1"/>
                </a:solidFill>
                <a:latin typeface="Arial"/>
                <a:ea typeface="Arial"/>
                <a:cs typeface="Arial"/>
                <a:sym typeface="Arial"/>
              </a:rPr>
              <a:t>Tampa, Florida</a:t>
            </a:r>
            <a:endParaRPr dirty="0"/>
          </a:p>
        </p:txBody>
      </p:sp>
      <p:sp>
        <p:nvSpPr>
          <p:cNvPr id="13" name="Google Shape;13;p1"/>
          <p:cNvSpPr txBox="1"/>
          <p:nvPr/>
        </p:nvSpPr>
        <p:spPr>
          <a:xfrm>
            <a:off x="0" y="30492700"/>
            <a:ext cx="21945600" cy="1104900"/>
          </a:xfrm>
          <a:prstGeom prst="rect">
            <a:avLst/>
          </a:prstGeom>
          <a:noFill/>
          <a:ln>
            <a:noFill/>
          </a:ln>
        </p:spPr>
        <p:txBody>
          <a:bodyPr spcFirstLastPara="1" wrap="square" lIns="143275" tIns="71625" rIns="143275" bIns="71625" anchor="t" anchorCtr="0">
            <a:noAutofit/>
          </a:bodyPr>
          <a:lstStyle/>
          <a:p>
            <a:pPr marL="0" marR="0" lvl="0" indent="0" algn="ctr" rtl="0">
              <a:lnSpc>
                <a:spcPct val="100000"/>
              </a:lnSpc>
              <a:spcBef>
                <a:spcPts val="0"/>
              </a:spcBef>
              <a:spcAft>
                <a:spcPts val="0"/>
              </a:spcAft>
              <a:buClr>
                <a:srgbClr val="DEE029"/>
              </a:buClr>
              <a:buSzPts val="6000"/>
              <a:buFont typeface="Arial"/>
              <a:buNone/>
            </a:pPr>
            <a:r>
              <a:rPr lang="en-US" sz="6000" b="1" i="0" u="none" dirty="0">
                <a:solidFill>
                  <a:srgbClr val="DEE029"/>
                </a:solidFill>
                <a:latin typeface="Arial"/>
                <a:ea typeface="Arial"/>
                <a:cs typeface="Arial"/>
                <a:sym typeface="Arial"/>
              </a:rPr>
              <a:t>University of South Florida College of Nursing</a:t>
            </a:r>
            <a:endParaRPr dirty="0"/>
          </a:p>
        </p:txBody>
      </p:sp>
      <p:sp>
        <p:nvSpPr>
          <p:cNvPr id="14" name="Google Shape;14;p1"/>
          <p:cNvSpPr txBox="1"/>
          <p:nvPr/>
        </p:nvSpPr>
        <p:spPr>
          <a:xfrm>
            <a:off x="0" y="0"/>
            <a:ext cx="43891199" cy="3810000"/>
          </a:xfrm>
          <a:prstGeom prst="rect">
            <a:avLst/>
          </a:prstGeom>
          <a:solidFill>
            <a:srgbClr val="006747"/>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pic>
        <p:nvPicPr>
          <p:cNvPr id="15" name="Google Shape;15;p1"/>
          <p:cNvPicPr preferRelativeResize="0"/>
          <p:nvPr/>
        </p:nvPicPr>
        <p:blipFill rotWithShape="1">
          <a:blip r:embed="rId3">
            <a:alphaModFix/>
          </a:blip>
          <a:srcRect/>
          <a:stretch/>
        </p:blipFill>
        <p:spPr>
          <a:xfrm>
            <a:off x="34518600" y="30072013"/>
            <a:ext cx="7670800" cy="2803525"/>
          </a:xfrm>
          <a:prstGeom prst="rect">
            <a:avLst/>
          </a:prstGeom>
          <a:noFill/>
          <a:ln>
            <a:noFill/>
          </a:ln>
        </p:spPr>
      </p:pic>
      <p:sp>
        <p:nvSpPr>
          <p:cNvPr id="16" name="Google Shape;16;p1"/>
          <p:cNvSpPr txBox="1">
            <a:spLocks noGrp="1"/>
          </p:cNvSpPr>
          <p:nvPr>
            <p:ph type="dt" idx="10"/>
          </p:nvPr>
        </p:nvSpPr>
        <p:spPr>
          <a:xfrm>
            <a:off x="2193925" y="29978350"/>
            <a:ext cx="10242550" cy="22860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9pPr>
          </a:lstStyle>
          <a:p>
            <a:endParaRPr dirty="0"/>
          </a:p>
        </p:txBody>
      </p:sp>
      <p:sp>
        <p:nvSpPr>
          <p:cNvPr id="17" name="Google Shape;17;p1"/>
          <p:cNvSpPr txBox="1">
            <a:spLocks noGrp="1"/>
          </p:cNvSpPr>
          <p:nvPr>
            <p:ph type="ftr" idx="11"/>
          </p:nvPr>
        </p:nvSpPr>
        <p:spPr>
          <a:xfrm>
            <a:off x="14995525" y="29978350"/>
            <a:ext cx="13900150" cy="22860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9pPr>
          </a:lstStyle>
          <a:p>
            <a:endParaRPr dirty="0"/>
          </a:p>
        </p:txBody>
      </p:sp>
      <p:sp>
        <p:nvSpPr>
          <p:cNvPr id="18" name="Google Shape;18;p1"/>
          <p:cNvSpPr txBox="1">
            <a:spLocks noGrp="1"/>
          </p:cNvSpPr>
          <p:nvPr>
            <p:ph type="sldNum" idx="12"/>
          </p:nvPr>
        </p:nvSpPr>
        <p:spPr>
          <a:xfrm>
            <a:off x="31454725" y="29978350"/>
            <a:ext cx="10242550" cy="2286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sz="1400" dirty="0">
              <a:solidFill>
                <a:srgbClr val="000000"/>
              </a:solidFill>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6"/>
        <p:cNvGrpSpPr/>
        <p:nvPr/>
      </p:nvGrpSpPr>
      <p:grpSpPr>
        <a:xfrm>
          <a:off x="0" y="0"/>
          <a:ext cx="0" cy="0"/>
          <a:chOff x="0" y="0"/>
          <a:chExt cx="0" cy="0"/>
        </a:xfrm>
      </p:grpSpPr>
      <p:sp>
        <p:nvSpPr>
          <p:cNvPr id="147" name="Google Shape;147;p18"/>
          <p:cNvSpPr txBox="1"/>
          <p:nvPr/>
        </p:nvSpPr>
        <p:spPr>
          <a:xfrm>
            <a:off x="11887200" y="2133600"/>
            <a:ext cx="19812000" cy="1179512"/>
          </a:xfrm>
          <a:prstGeom prst="rect">
            <a:avLst/>
          </a:prstGeom>
          <a:noFill/>
          <a:ln>
            <a:noFill/>
          </a:ln>
        </p:spPr>
        <p:txBody>
          <a:bodyPr spcFirstLastPara="1" wrap="square" lIns="143275" tIns="71625" rIns="143275" bIns="71625"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sp>
        <p:nvSpPr>
          <p:cNvPr id="148" name="Google Shape;148;p18"/>
          <p:cNvSpPr txBox="1"/>
          <p:nvPr/>
        </p:nvSpPr>
        <p:spPr>
          <a:xfrm>
            <a:off x="0" y="30022800"/>
            <a:ext cx="43891199" cy="2901950"/>
          </a:xfrm>
          <a:prstGeom prst="rect">
            <a:avLst/>
          </a:prstGeom>
          <a:solidFill>
            <a:srgbClr val="006747"/>
          </a:solidFill>
          <a:ln w="9525" cap="flat" cmpd="sng">
            <a:solidFill>
              <a:srgbClr val="00563F"/>
            </a:solidFill>
            <a:prstDash val="solid"/>
            <a:round/>
            <a:headEnd type="none" w="sm" len="sm"/>
            <a:tailEnd type="none" w="sm" len="sm"/>
          </a:ln>
        </p:spPr>
        <p:txBody>
          <a:bodyPr spcFirstLastPara="1" wrap="square" lIns="143275" tIns="71625" rIns="143275" bIns="71625"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sp>
        <p:nvSpPr>
          <p:cNvPr id="149" name="Google Shape;149;p18"/>
          <p:cNvSpPr txBox="1"/>
          <p:nvPr/>
        </p:nvSpPr>
        <p:spPr>
          <a:xfrm>
            <a:off x="0" y="31597600"/>
            <a:ext cx="21945600" cy="882650"/>
          </a:xfrm>
          <a:prstGeom prst="rect">
            <a:avLst/>
          </a:prstGeom>
          <a:noFill/>
          <a:ln>
            <a:noFill/>
          </a:ln>
        </p:spPr>
        <p:txBody>
          <a:bodyPr spcFirstLastPara="1" wrap="square" lIns="143275" tIns="71625" rIns="143275" bIns="71625" anchor="t" anchorCtr="0">
            <a:noAutofit/>
          </a:bodyPr>
          <a:lstStyle/>
          <a:p>
            <a:pPr marL="0" marR="0" lvl="0" indent="0" algn="ctr" rtl="0">
              <a:lnSpc>
                <a:spcPct val="100000"/>
              </a:lnSpc>
              <a:spcBef>
                <a:spcPts val="0"/>
              </a:spcBef>
              <a:spcAft>
                <a:spcPts val="0"/>
              </a:spcAft>
              <a:buClr>
                <a:srgbClr val="EDEBD1"/>
              </a:buClr>
              <a:buSzPts val="4800"/>
              <a:buFont typeface="Arial"/>
              <a:buNone/>
            </a:pPr>
            <a:r>
              <a:rPr lang="en-US" sz="4800" b="0" i="0" u="none" dirty="0">
                <a:solidFill>
                  <a:srgbClr val="EDEBD1"/>
                </a:solidFill>
                <a:latin typeface="Arial"/>
                <a:ea typeface="Arial"/>
                <a:cs typeface="Arial"/>
                <a:sym typeface="Arial"/>
              </a:rPr>
              <a:t>Tampa, Florida</a:t>
            </a:r>
            <a:endParaRPr dirty="0"/>
          </a:p>
        </p:txBody>
      </p:sp>
      <p:sp>
        <p:nvSpPr>
          <p:cNvPr id="150" name="Google Shape;150;p18"/>
          <p:cNvSpPr txBox="1"/>
          <p:nvPr/>
        </p:nvSpPr>
        <p:spPr>
          <a:xfrm>
            <a:off x="0" y="30492700"/>
            <a:ext cx="21945600" cy="1104900"/>
          </a:xfrm>
          <a:prstGeom prst="rect">
            <a:avLst/>
          </a:prstGeom>
          <a:noFill/>
          <a:ln>
            <a:noFill/>
          </a:ln>
        </p:spPr>
        <p:txBody>
          <a:bodyPr spcFirstLastPara="1" wrap="square" lIns="143275" tIns="71625" rIns="143275" bIns="71625" anchor="t" anchorCtr="0">
            <a:noAutofit/>
          </a:bodyPr>
          <a:lstStyle/>
          <a:p>
            <a:pPr marL="0" marR="0" lvl="0" indent="0" algn="ctr" rtl="0">
              <a:lnSpc>
                <a:spcPct val="100000"/>
              </a:lnSpc>
              <a:spcBef>
                <a:spcPts val="0"/>
              </a:spcBef>
              <a:spcAft>
                <a:spcPts val="0"/>
              </a:spcAft>
              <a:buClr>
                <a:srgbClr val="DEE029"/>
              </a:buClr>
              <a:buSzPts val="6000"/>
              <a:buFont typeface="Arial"/>
              <a:buNone/>
            </a:pPr>
            <a:r>
              <a:rPr lang="en-US" sz="6000" b="1" i="0" u="none" dirty="0">
                <a:solidFill>
                  <a:srgbClr val="DEE029"/>
                </a:solidFill>
                <a:latin typeface="Arial"/>
                <a:ea typeface="Arial"/>
                <a:cs typeface="Arial"/>
                <a:sym typeface="Arial"/>
              </a:rPr>
              <a:t>University of South Florida College of Nursing</a:t>
            </a:r>
            <a:endParaRPr dirty="0"/>
          </a:p>
        </p:txBody>
      </p:sp>
      <p:sp>
        <p:nvSpPr>
          <p:cNvPr id="151" name="Google Shape;151;p18"/>
          <p:cNvSpPr txBox="1"/>
          <p:nvPr/>
        </p:nvSpPr>
        <p:spPr>
          <a:xfrm>
            <a:off x="0" y="0"/>
            <a:ext cx="43891199" cy="3810000"/>
          </a:xfrm>
          <a:prstGeom prst="rect">
            <a:avLst/>
          </a:prstGeom>
          <a:solidFill>
            <a:srgbClr val="006747"/>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pic>
        <p:nvPicPr>
          <p:cNvPr id="152" name="Google Shape;152;p18"/>
          <p:cNvPicPr preferRelativeResize="0"/>
          <p:nvPr/>
        </p:nvPicPr>
        <p:blipFill rotWithShape="1">
          <a:blip r:embed="rId3">
            <a:alphaModFix/>
          </a:blip>
          <a:srcRect/>
          <a:stretch/>
        </p:blipFill>
        <p:spPr>
          <a:xfrm>
            <a:off x="34518600" y="30072013"/>
            <a:ext cx="7670800" cy="2803525"/>
          </a:xfrm>
          <a:prstGeom prst="rect">
            <a:avLst/>
          </a:prstGeom>
          <a:noFill/>
          <a:ln>
            <a:noFill/>
          </a:ln>
        </p:spPr>
      </p:pic>
      <p:sp>
        <p:nvSpPr>
          <p:cNvPr id="153" name="Google Shape;153;p18"/>
          <p:cNvSpPr txBox="1">
            <a:spLocks noGrp="1"/>
          </p:cNvSpPr>
          <p:nvPr>
            <p:ph type="dt" idx="10"/>
          </p:nvPr>
        </p:nvSpPr>
        <p:spPr>
          <a:xfrm>
            <a:off x="2193925" y="29978350"/>
            <a:ext cx="10242550" cy="22860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9pPr>
          </a:lstStyle>
          <a:p>
            <a:endParaRPr dirty="0"/>
          </a:p>
        </p:txBody>
      </p:sp>
      <p:sp>
        <p:nvSpPr>
          <p:cNvPr id="154" name="Google Shape;154;p18"/>
          <p:cNvSpPr txBox="1">
            <a:spLocks noGrp="1"/>
          </p:cNvSpPr>
          <p:nvPr>
            <p:ph type="ftr" idx="11"/>
          </p:nvPr>
        </p:nvSpPr>
        <p:spPr>
          <a:xfrm>
            <a:off x="14995525" y="29978350"/>
            <a:ext cx="13900150" cy="22860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9pPr>
          </a:lstStyle>
          <a:p>
            <a:endParaRPr dirty="0"/>
          </a:p>
        </p:txBody>
      </p:sp>
      <p:sp>
        <p:nvSpPr>
          <p:cNvPr id="155" name="Google Shape;155;p18"/>
          <p:cNvSpPr txBox="1">
            <a:spLocks noGrp="1"/>
          </p:cNvSpPr>
          <p:nvPr>
            <p:ph type="sldNum" idx="12"/>
          </p:nvPr>
        </p:nvSpPr>
        <p:spPr>
          <a:xfrm>
            <a:off x="31454725" y="29978350"/>
            <a:ext cx="10242550" cy="2286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sz="1400" dirty="0">
              <a:solidFill>
                <a:srgbClr val="000000"/>
              </a:solidFill>
            </a:endParaRPr>
          </a:p>
        </p:txBody>
      </p:sp>
    </p:spTree>
  </p:cSld>
  <p:clrMap bg1="lt1" tx1="dk1" bg2="dk2" tx2="lt2" accent1="accent1" accent2="accent2" accent3="accent3" accent4="accent4" accent5="accent5" accent6="accent6" hlink="hlink" folHlink="folHlink"/>
  <p:sldLayoutIdLst>
    <p:sldLayoutId id="214748365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3"/>
        <p:cNvGrpSpPr/>
        <p:nvPr/>
      </p:nvGrpSpPr>
      <p:grpSpPr>
        <a:xfrm>
          <a:off x="0" y="0"/>
          <a:ext cx="0" cy="0"/>
          <a:chOff x="0" y="0"/>
          <a:chExt cx="0" cy="0"/>
        </a:xfrm>
      </p:grpSpPr>
      <p:sp>
        <p:nvSpPr>
          <p:cNvPr id="164" name="Google Shape;164;p20"/>
          <p:cNvSpPr txBox="1"/>
          <p:nvPr/>
        </p:nvSpPr>
        <p:spPr>
          <a:xfrm>
            <a:off x="11887200" y="2133600"/>
            <a:ext cx="19812000" cy="1179512"/>
          </a:xfrm>
          <a:prstGeom prst="rect">
            <a:avLst/>
          </a:prstGeom>
          <a:noFill/>
          <a:ln>
            <a:noFill/>
          </a:ln>
        </p:spPr>
        <p:txBody>
          <a:bodyPr spcFirstLastPara="1" wrap="square" lIns="143275" tIns="71625" rIns="143275" bIns="71625"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sp>
        <p:nvSpPr>
          <p:cNvPr id="165" name="Google Shape;165;p20"/>
          <p:cNvSpPr txBox="1"/>
          <p:nvPr/>
        </p:nvSpPr>
        <p:spPr>
          <a:xfrm>
            <a:off x="0" y="30022800"/>
            <a:ext cx="43891199" cy="2901950"/>
          </a:xfrm>
          <a:prstGeom prst="rect">
            <a:avLst/>
          </a:prstGeom>
          <a:solidFill>
            <a:srgbClr val="006747"/>
          </a:solidFill>
          <a:ln w="9525" cap="flat" cmpd="sng">
            <a:solidFill>
              <a:srgbClr val="00563F"/>
            </a:solidFill>
            <a:prstDash val="solid"/>
            <a:round/>
            <a:headEnd type="none" w="sm" len="sm"/>
            <a:tailEnd type="none" w="sm" len="sm"/>
          </a:ln>
        </p:spPr>
        <p:txBody>
          <a:bodyPr spcFirstLastPara="1" wrap="square" lIns="143275" tIns="71625" rIns="143275" bIns="71625"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sp>
        <p:nvSpPr>
          <p:cNvPr id="166" name="Google Shape;166;p20"/>
          <p:cNvSpPr txBox="1"/>
          <p:nvPr/>
        </p:nvSpPr>
        <p:spPr>
          <a:xfrm>
            <a:off x="0" y="31597600"/>
            <a:ext cx="21945600" cy="882650"/>
          </a:xfrm>
          <a:prstGeom prst="rect">
            <a:avLst/>
          </a:prstGeom>
          <a:noFill/>
          <a:ln>
            <a:noFill/>
          </a:ln>
        </p:spPr>
        <p:txBody>
          <a:bodyPr spcFirstLastPara="1" wrap="square" lIns="143275" tIns="71625" rIns="143275" bIns="71625" anchor="t" anchorCtr="0">
            <a:noAutofit/>
          </a:bodyPr>
          <a:lstStyle/>
          <a:p>
            <a:pPr marL="0" marR="0" lvl="0" indent="0" algn="ctr" rtl="0">
              <a:lnSpc>
                <a:spcPct val="100000"/>
              </a:lnSpc>
              <a:spcBef>
                <a:spcPts val="0"/>
              </a:spcBef>
              <a:spcAft>
                <a:spcPts val="0"/>
              </a:spcAft>
              <a:buClr>
                <a:srgbClr val="EDEBD1"/>
              </a:buClr>
              <a:buSzPts val="4800"/>
              <a:buFont typeface="Arial"/>
              <a:buNone/>
            </a:pPr>
            <a:r>
              <a:rPr lang="en-US" sz="4800" b="0" i="0" u="none" dirty="0">
                <a:solidFill>
                  <a:srgbClr val="EDEBD1"/>
                </a:solidFill>
                <a:latin typeface="Arial"/>
                <a:ea typeface="Arial"/>
                <a:cs typeface="Arial"/>
                <a:sym typeface="Arial"/>
              </a:rPr>
              <a:t>Tampa, Florida</a:t>
            </a:r>
            <a:endParaRPr dirty="0"/>
          </a:p>
        </p:txBody>
      </p:sp>
      <p:sp>
        <p:nvSpPr>
          <p:cNvPr id="167" name="Google Shape;167;p20"/>
          <p:cNvSpPr txBox="1"/>
          <p:nvPr/>
        </p:nvSpPr>
        <p:spPr>
          <a:xfrm>
            <a:off x="0" y="30492700"/>
            <a:ext cx="21945600" cy="1104900"/>
          </a:xfrm>
          <a:prstGeom prst="rect">
            <a:avLst/>
          </a:prstGeom>
          <a:noFill/>
          <a:ln>
            <a:noFill/>
          </a:ln>
        </p:spPr>
        <p:txBody>
          <a:bodyPr spcFirstLastPara="1" wrap="square" lIns="143275" tIns="71625" rIns="143275" bIns="71625" anchor="t" anchorCtr="0">
            <a:noAutofit/>
          </a:bodyPr>
          <a:lstStyle/>
          <a:p>
            <a:pPr marL="0" marR="0" lvl="0" indent="0" algn="ctr" rtl="0">
              <a:lnSpc>
                <a:spcPct val="100000"/>
              </a:lnSpc>
              <a:spcBef>
                <a:spcPts val="0"/>
              </a:spcBef>
              <a:spcAft>
                <a:spcPts val="0"/>
              </a:spcAft>
              <a:buClr>
                <a:srgbClr val="DEE029"/>
              </a:buClr>
              <a:buSzPts val="6000"/>
              <a:buFont typeface="Arial"/>
              <a:buNone/>
            </a:pPr>
            <a:r>
              <a:rPr lang="en-US" sz="6000" b="1" i="0" u="none" dirty="0">
                <a:solidFill>
                  <a:srgbClr val="DEE029"/>
                </a:solidFill>
                <a:latin typeface="Arial"/>
                <a:ea typeface="Arial"/>
                <a:cs typeface="Arial"/>
                <a:sym typeface="Arial"/>
              </a:rPr>
              <a:t>University of South Florida College of Nursing</a:t>
            </a:r>
            <a:endParaRPr dirty="0"/>
          </a:p>
        </p:txBody>
      </p:sp>
      <p:sp>
        <p:nvSpPr>
          <p:cNvPr id="168" name="Google Shape;168;p20"/>
          <p:cNvSpPr txBox="1"/>
          <p:nvPr/>
        </p:nvSpPr>
        <p:spPr>
          <a:xfrm>
            <a:off x="0" y="0"/>
            <a:ext cx="43891199" cy="3810000"/>
          </a:xfrm>
          <a:prstGeom prst="rect">
            <a:avLst/>
          </a:prstGeom>
          <a:solidFill>
            <a:srgbClr val="006747"/>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pic>
        <p:nvPicPr>
          <p:cNvPr id="169" name="Google Shape;169;p20"/>
          <p:cNvPicPr preferRelativeResize="0"/>
          <p:nvPr/>
        </p:nvPicPr>
        <p:blipFill rotWithShape="1">
          <a:blip r:embed="rId3">
            <a:alphaModFix/>
          </a:blip>
          <a:srcRect/>
          <a:stretch/>
        </p:blipFill>
        <p:spPr>
          <a:xfrm>
            <a:off x="34518600" y="30072013"/>
            <a:ext cx="7670800" cy="2803525"/>
          </a:xfrm>
          <a:prstGeom prst="rect">
            <a:avLst/>
          </a:prstGeom>
          <a:noFill/>
          <a:ln>
            <a:noFill/>
          </a:ln>
        </p:spPr>
      </p:pic>
      <p:sp>
        <p:nvSpPr>
          <p:cNvPr id="170" name="Google Shape;170;p20"/>
          <p:cNvSpPr txBox="1">
            <a:spLocks noGrp="1"/>
          </p:cNvSpPr>
          <p:nvPr>
            <p:ph type="dt" idx="10"/>
          </p:nvPr>
        </p:nvSpPr>
        <p:spPr>
          <a:xfrm>
            <a:off x="2193925" y="29978350"/>
            <a:ext cx="10242550" cy="22860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9pPr>
          </a:lstStyle>
          <a:p>
            <a:endParaRPr dirty="0"/>
          </a:p>
        </p:txBody>
      </p:sp>
      <p:sp>
        <p:nvSpPr>
          <p:cNvPr id="171" name="Google Shape;171;p20"/>
          <p:cNvSpPr txBox="1">
            <a:spLocks noGrp="1"/>
          </p:cNvSpPr>
          <p:nvPr>
            <p:ph type="ftr" idx="11"/>
          </p:nvPr>
        </p:nvSpPr>
        <p:spPr>
          <a:xfrm>
            <a:off x="14995525" y="29978350"/>
            <a:ext cx="13900150" cy="22860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9pPr>
          </a:lstStyle>
          <a:p>
            <a:endParaRPr dirty="0"/>
          </a:p>
        </p:txBody>
      </p:sp>
      <p:sp>
        <p:nvSpPr>
          <p:cNvPr id="172" name="Google Shape;172;p20"/>
          <p:cNvSpPr txBox="1">
            <a:spLocks noGrp="1"/>
          </p:cNvSpPr>
          <p:nvPr>
            <p:ph type="sldNum" idx="12"/>
          </p:nvPr>
        </p:nvSpPr>
        <p:spPr>
          <a:xfrm>
            <a:off x="31454725" y="29978350"/>
            <a:ext cx="10242550" cy="2286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sz="1400" dirty="0">
              <a:solidFill>
                <a:srgbClr val="000000"/>
              </a:solidFill>
            </a:endParaRPr>
          </a:p>
        </p:txBody>
      </p:sp>
    </p:spTree>
  </p:cSld>
  <p:clrMap bg1="lt1" tx1="dk1" bg2="dk2" tx2="lt2" accent1="accent1" accent2="accent2" accent3="accent3" accent4="accent4" accent5="accent5" accent6="accent6" hlink="hlink" folHlink="folHlink"/>
  <p:sldLayoutIdLst>
    <p:sldLayoutId id="214748365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9"/>
        <p:cNvGrpSpPr/>
        <p:nvPr/>
      </p:nvGrpSpPr>
      <p:grpSpPr>
        <a:xfrm>
          <a:off x="0" y="0"/>
          <a:ext cx="0" cy="0"/>
          <a:chOff x="0" y="0"/>
          <a:chExt cx="0" cy="0"/>
        </a:xfrm>
      </p:grpSpPr>
      <p:sp>
        <p:nvSpPr>
          <p:cNvPr id="180" name="Google Shape;180;p22"/>
          <p:cNvSpPr txBox="1"/>
          <p:nvPr/>
        </p:nvSpPr>
        <p:spPr>
          <a:xfrm>
            <a:off x="11887200" y="2133600"/>
            <a:ext cx="19812000" cy="1179512"/>
          </a:xfrm>
          <a:prstGeom prst="rect">
            <a:avLst/>
          </a:prstGeom>
          <a:noFill/>
          <a:ln>
            <a:noFill/>
          </a:ln>
        </p:spPr>
        <p:txBody>
          <a:bodyPr spcFirstLastPara="1" wrap="square" lIns="143275" tIns="71625" rIns="143275" bIns="71625"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sp>
        <p:nvSpPr>
          <p:cNvPr id="181" name="Google Shape;181;p22"/>
          <p:cNvSpPr txBox="1"/>
          <p:nvPr/>
        </p:nvSpPr>
        <p:spPr>
          <a:xfrm>
            <a:off x="0" y="30022800"/>
            <a:ext cx="43891199" cy="2901950"/>
          </a:xfrm>
          <a:prstGeom prst="rect">
            <a:avLst/>
          </a:prstGeom>
          <a:solidFill>
            <a:srgbClr val="006747"/>
          </a:solidFill>
          <a:ln w="9525" cap="flat" cmpd="sng">
            <a:solidFill>
              <a:srgbClr val="00563F"/>
            </a:solidFill>
            <a:prstDash val="solid"/>
            <a:round/>
            <a:headEnd type="none" w="sm" len="sm"/>
            <a:tailEnd type="none" w="sm" len="sm"/>
          </a:ln>
        </p:spPr>
        <p:txBody>
          <a:bodyPr spcFirstLastPara="1" wrap="square" lIns="143275" tIns="71625" rIns="143275" bIns="71625"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sp>
        <p:nvSpPr>
          <p:cNvPr id="182" name="Google Shape;182;p22"/>
          <p:cNvSpPr txBox="1"/>
          <p:nvPr/>
        </p:nvSpPr>
        <p:spPr>
          <a:xfrm>
            <a:off x="0" y="31597600"/>
            <a:ext cx="21945600" cy="882650"/>
          </a:xfrm>
          <a:prstGeom prst="rect">
            <a:avLst/>
          </a:prstGeom>
          <a:noFill/>
          <a:ln>
            <a:noFill/>
          </a:ln>
        </p:spPr>
        <p:txBody>
          <a:bodyPr spcFirstLastPara="1" wrap="square" lIns="143275" tIns="71625" rIns="143275" bIns="71625" anchor="t" anchorCtr="0">
            <a:noAutofit/>
          </a:bodyPr>
          <a:lstStyle/>
          <a:p>
            <a:pPr marL="0" marR="0" lvl="0" indent="0" algn="ctr" rtl="0">
              <a:lnSpc>
                <a:spcPct val="100000"/>
              </a:lnSpc>
              <a:spcBef>
                <a:spcPts val="0"/>
              </a:spcBef>
              <a:spcAft>
                <a:spcPts val="0"/>
              </a:spcAft>
              <a:buClr>
                <a:srgbClr val="EDEBD1"/>
              </a:buClr>
              <a:buSzPts val="4800"/>
              <a:buFont typeface="Arial"/>
              <a:buNone/>
            </a:pPr>
            <a:r>
              <a:rPr lang="en-US" sz="4800" b="0" i="0" u="none" dirty="0">
                <a:solidFill>
                  <a:srgbClr val="EDEBD1"/>
                </a:solidFill>
                <a:latin typeface="Arial"/>
                <a:ea typeface="Arial"/>
                <a:cs typeface="Arial"/>
                <a:sym typeface="Arial"/>
              </a:rPr>
              <a:t>Tampa, Florida</a:t>
            </a:r>
            <a:endParaRPr dirty="0"/>
          </a:p>
        </p:txBody>
      </p:sp>
      <p:sp>
        <p:nvSpPr>
          <p:cNvPr id="183" name="Google Shape;183;p22"/>
          <p:cNvSpPr txBox="1"/>
          <p:nvPr/>
        </p:nvSpPr>
        <p:spPr>
          <a:xfrm>
            <a:off x="0" y="30492700"/>
            <a:ext cx="21945600" cy="1104900"/>
          </a:xfrm>
          <a:prstGeom prst="rect">
            <a:avLst/>
          </a:prstGeom>
          <a:noFill/>
          <a:ln>
            <a:noFill/>
          </a:ln>
        </p:spPr>
        <p:txBody>
          <a:bodyPr spcFirstLastPara="1" wrap="square" lIns="143275" tIns="71625" rIns="143275" bIns="71625" anchor="t" anchorCtr="0">
            <a:noAutofit/>
          </a:bodyPr>
          <a:lstStyle/>
          <a:p>
            <a:pPr marL="0" marR="0" lvl="0" indent="0" algn="ctr" rtl="0">
              <a:lnSpc>
                <a:spcPct val="100000"/>
              </a:lnSpc>
              <a:spcBef>
                <a:spcPts val="0"/>
              </a:spcBef>
              <a:spcAft>
                <a:spcPts val="0"/>
              </a:spcAft>
              <a:buClr>
                <a:srgbClr val="DEE029"/>
              </a:buClr>
              <a:buSzPts val="6000"/>
              <a:buFont typeface="Arial"/>
              <a:buNone/>
            </a:pPr>
            <a:r>
              <a:rPr lang="en-US" sz="6000" b="1" i="0" u="none" dirty="0">
                <a:solidFill>
                  <a:srgbClr val="DEE029"/>
                </a:solidFill>
                <a:latin typeface="Arial"/>
                <a:ea typeface="Arial"/>
                <a:cs typeface="Arial"/>
                <a:sym typeface="Arial"/>
              </a:rPr>
              <a:t>University of South Florida College of Nursing</a:t>
            </a:r>
            <a:endParaRPr dirty="0"/>
          </a:p>
        </p:txBody>
      </p:sp>
      <p:sp>
        <p:nvSpPr>
          <p:cNvPr id="184" name="Google Shape;184;p22"/>
          <p:cNvSpPr txBox="1"/>
          <p:nvPr/>
        </p:nvSpPr>
        <p:spPr>
          <a:xfrm>
            <a:off x="0" y="0"/>
            <a:ext cx="43891199" cy="3810000"/>
          </a:xfrm>
          <a:prstGeom prst="rect">
            <a:avLst/>
          </a:prstGeom>
          <a:solidFill>
            <a:srgbClr val="006747"/>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pic>
        <p:nvPicPr>
          <p:cNvPr id="185" name="Google Shape;185;p22"/>
          <p:cNvPicPr preferRelativeResize="0"/>
          <p:nvPr/>
        </p:nvPicPr>
        <p:blipFill rotWithShape="1">
          <a:blip r:embed="rId3">
            <a:alphaModFix/>
          </a:blip>
          <a:srcRect/>
          <a:stretch/>
        </p:blipFill>
        <p:spPr>
          <a:xfrm>
            <a:off x="34518600" y="30072013"/>
            <a:ext cx="7670800" cy="2803525"/>
          </a:xfrm>
          <a:prstGeom prst="rect">
            <a:avLst/>
          </a:prstGeom>
          <a:noFill/>
          <a:ln>
            <a:noFill/>
          </a:ln>
        </p:spPr>
      </p:pic>
      <p:sp>
        <p:nvSpPr>
          <p:cNvPr id="186" name="Google Shape;186;p22"/>
          <p:cNvSpPr txBox="1">
            <a:spLocks noGrp="1"/>
          </p:cNvSpPr>
          <p:nvPr>
            <p:ph type="dt" idx="10"/>
          </p:nvPr>
        </p:nvSpPr>
        <p:spPr>
          <a:xfrm>
            <a:off x="2193925" y="29978350"/>
            <a:ext cx="10242550" cy="22860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9pPr>
          </a:lstStyle>
          <a:p>
            <a:endParaRPr dirty="0"/>
          </a:p>
        </p:txBody>
      </p:sp>
      <p:sp>
        <p:nvSpPr>
          <p:cNvPr id="187" name="Google Shape;187;p22"/>
          <p:cNvSpPr txBox="1">
            <a:spLocks noGrp="1"/>
          </p:cNvSpPr>
          <p:nvPr>
            <p:ph type="ftr" idx="11"/>
          </p:nvPr>
        </p:nvSpPr>
        <p:spPr>
          <a:xfrm>
            <a:off x="14995525" y="29978350"/>
            <a:ext cx="13900150" cy="22860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9pPr>
          </a:lstStyle>
          <a:p>
            <a:endParaRPr dirty="0"/>
          </a:p>
        </p:txBody>
      </p:sp>
      <p:sp>
        <p:nvSpPr>
          <p:cNvPr id="188" name="Google Shape;188;p22"/>
          <p:cNvSpPr txBox="1">
            <a:spLocks noGrp="1"/>
          </p:cNvSpPr>
          <p:nvPr>
            <p:ph type="sldNum" idx="12"/>
          </p:nvPr>
        </p:nvSpPr>
        <p:spPr>
          <a:xfrm>
            <a:off x="31454725" y="29978350"/>
            <a:ext cx="10242550" cy="2286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sz="1400" dirty="0">
              <a:solidFill>
                <a:srgbClr val="000000"/>
              </a:solidFill>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
        <p:cNvGrpSpPr/>
        <p:nvPr/>
      </p:nvGrpSpPr>
      <p:grpSpPr>
        <a:xfrm>
          <a:off x="0" y="0"/>
          <a:ext cx="0" cy="0"/>
          <a:chOff x="0" y="0"/>
          <a:chExt cx="0" cy="0"/>
        </a:xfrm>
      </p:grpSpPr>
      <p:sp>
        <p:nvSpPr>
          <p:cNvPr id="26" name="Google Shape;26;p3"/>
          <p:cNvSpPr txBox="1"/>
          <p:nvPr/>
        </p:nvSpPr>
        <p:spPr>
          <a:xfrm>
            <a:off x="11887200" y="2133600"/>
            <a:ext cx="19812000" cy="1179512"/>
          </a:xfrm>
          <a:prstGeom prst="rect">
            <a:avLst/>
          </a:prstGeom>
          <a:noFill/>
          <a:ln>
            <a:noFill/>
          </a:ln>
        </p:spPr>
        <p:txBody>
          <a:bodyPr spcFirstLastPara="1" wrap="square" lIns="143275" tIns="71625" rIns="143275" bIns="71625"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sp>
        <p:nvSpPr>
          <p:cNvPr id="27" name="Google Shape;27;p3"/>
          <p:cNvSpPr txBox="1"/>
          <p:nvPr/>
        </p:nvSpPr>
        <p:spPr>
          <a:xfrm>
            <a:off x="0" y="30022800"/>
            <a:ext cx="43891199" cy="2901950"/>
          </a:xfrm>
          <a:prstGeom prst="rect">
            <a:avLst/>
          </a:prstGeom>
          <a:solidFill>
            <a:srgbClr val="006747"/>
          </a:solidFill>
          <a:ln w="9525" cap="flat" cmpd="sng">
            <a:solidFill>
              <a:srgbClr val="00563F"/>
            </a:solidFill>
            <a:prstDash val="solid"/>
            <a:round/>
            <a:headEnd type="none" w="sm" len="sm"/>
            <a:tailEnd type="none" w="sm" len="sm"/>
          </a:ln>
        </p:spPr>
        <p:txBody>
          <a:bodyPr spcFirstLastPara="1" wrap="square" lIns="143275" tIns="71625" rIns="143275" bIns="71625"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sp>
        <p:nvSpPr>
          <p:cNvPr id="28" name="Google Shape;28;p3"/>
          <p:cNvSpPr txBox="1"/>
          <p:nvPr/>
        </p:nvSpPr>
        <p:spPr>
          <a:xfrm>
            <a:off x="0" y="31597600"/>
            <a:ext cx="21945600" cy="882650"/>
          </a:xfrm>
          <a:prstGeom prst="rect">
            <a:avLst/>
          </a:prstGeom>
          <a:noFill/>
          <a:ln>
            <a:noFill/>
          </a:ln>
        </p:spPr>
        <p:txBody>
          <a:bodyPr spcFirstLastPara="1" wrap="square" lIns="143275" tIns="71625" rIns="143275" bIns="71625" anchor="t" anchorCtr="0">
            <a:noAutofit/>
          </a:bodyPr>
          <a:lstStyle/>
          <a:p>
            <a:pPr marL="0" marR="0" lvl="0" indent="0" algn="ctr" rtl="0">
              <a:lnSpc>
                <a:spcPct val="100000"/>
              </a:lnSpc>
              <a:spcBef>
                <a:spcPts val="0"/>
              </a:spcBef>
              <a:spcAft>
                <a:spcPts val="0"/>
              </a:spcAft>
              <a:buClr>
                <a:srgbClr val="EDEBD1"/>
              </a:buClr>
              <a:buSzPts val="4800"/>
              <a:buFont typeface="Arial"/>
              <a:buNone/>
            </a:pPr>
            <a:r>
              <a:rPr lang="en-US" sz="4800" b="0" i="0" u="none" dirty="0">
                <a:solidFill>
                  <a:srgbClr val="EDEBD1"/>
                </a:solidFill>
                <a:latin typeface="Arial"/>
                <a:ea typeface="Arial"/>
                <a:cs typeface="Arial"/>
                <a:sym typeface="Arial"/>
              </a:rPr>
              <a:t>Tampa, Florida</a:t>
            </a:r>
            <a:endParaRPr dirty="0"/>
          </a:p>
        </p:txBody>
      </p:sp>
      <p:sp>
        <p:nvSpPr>
          <p:cNvPr id="29" name="Google Shape;29;p3"/>
          <p:cNvSpPr txBox="1"/>
          <p:nvPr/>
        </p:nvSpPr>
        <p:spPr>
          <a:xfrm>
            <a:off x="0" y="30492700"/>
            <a:ext cx="21945600" cy="1104900"/>
          </a:xfrm>
          <a:prstGeom prst="rect">
            <a:avLst/>
          </a:prstGeom>
          <a:noFill/>
          <a:ln>
            <a:noFill/>
          </a:ln>
        </p:spPr>
        <p:txBody>
          <a:bodyPr spcFirstLastPara="1" wrap="square" lIns="143275" tIns="71625" rIns="143275" bIns="71625" anchor="t" anchorCtr="0">
            <a:noAutofit/>
          </a:bodyPr>
          <a:lstStyle/>
          <a:p>
            <a:pPr marL="0" marR="0" lvl="0" indent="0" algn="ctr" rtl="0">
              <a:lnSpc>
                <a:spcPct val="100000"/>
              </a:lnSpc>
              <a:spcBef>
                <a:spcPts val="0"/>
              </a:spcBef>
              <a:spcAft>
                <a:spcPts val="0"/>
              </a:spcAft>
              <a:buClr>
                <a:srgbClr val="DEE029"/>
              </a:buClr>
              <a:buSzPts val="6000"/>
              <a:buFont typeface="Arial"/>
              <a:buNone/>
            </a:pPr>
            <a:r>
              <a:rPr lang="en-US" sz="6000" b="1" i="0" u="none" dirty="0">
                <a:solidFill>
                  <a:srgbClr val="DEE029"/>
                </a:solidFill>
                <a:latin typeface="Arial"/>
                <a:ea typeface="Arial"/>
                <a:cs typeface="Arial"/>
                <a:sym typeface="Arial"/>
              </a:rPr>
              <a:t>University of South Florida College of Nursing</a:t>
            </a:r>
            <a:endParaRPr dirty="0"/>
          </a:p>
        </p:txBody>
      </p:sp>
      <p:sp>
        <p:nvSpPr>
          <p:cNvPr id="30" name="Google Shape;30;p3"/>
          <p:cNvSpPr txBox="1"/>
          <p:nvPr/>
        </p:nvSpPr>
        <p:spPr>
          <a:xfrm>
            <a:off x="0" y="0"/>
            <a:ext cx="43891199" cy="3810000"/>
          </a:xfrm>
          <a:prstGeom prst="rect">
            <a:avLst/>
          </a:prstGeom>
          <a:solidFill>
            <a:srgbClr val="006747"/>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pic>
        <p:nvPicPr>
          <p:cNvPr id="31" name="Google Shape;31;p3"/>
          <p:cNvPicPr preferRelativeResize="0"/>
          <p:nvPr/>
        </p:nvPicPr>
        <p:blipFill rotWithShape="1">
          <a:blip r:embed="rId2">
            <a:alphaModFix/>
          </a:blip>
          <a:srcRect/>
          <a:stretch/>
        </p:blipFill>
        <p:spPr>
          <a:xfrm>
            <a:off x="34518600" y="30072013"/>
            <a:ext cx="7670800" cy="2803525"/>
          </a:xfrm>
          <a:prstGeom prst="rect">
            <a:avLst/>
          </a:prstGeom>
          <a:noFill/>
          <a:ln>
            <a:noFill/>
          </a:ln>
        </p:spPr>
      </p:pic>
    </p:spTree>
  </p:cSld>
  <p:clrMap bg1="lt1" tx1="dk1" bg2="dk2" tx2="lt2" accent1="accent1" accent2="accent2" accent3="accent3" accent4="accent4" accent5="accent5" accent6="accent6" hlink="hlink" folHlink="folHlink"/>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
        <p:cNvGrpSpPr/>
        <p:nvPr/>
      </p:nvGrpSpPr>
      <p:grpSpPr>
        <a:xfrm>
          <a:off x="0" y="0"/>
          <a:ext cx="0" cy="0"/>
          <a:chOff x="0" y="0"/>
          <a:chExt cx="0" cy="0"/>
        </a:xfrm>
      </p:grpSpPr>
      <p:sp>
        <p:nvSpPr>
          <p:cNvPr id="33" name="Google Shape;33;p4"/>
          <p:cNvSpPr txBox="1"/>
          <p:nvPr/>
        </p:nvSpPr>
        <p:spPr>
          <a:xfrm>
            <a:off x="11887200" y="2133600"/>
            <a:ext cx="19812000" cy="1179512"/>
          </a:xfrm>
          <a:prstGeom prst="rect">
            <a:avLst/>
          </a:prstGeom>
          <a:noFill/>
          <a:ln>
            <a:noFill/>
          </a:ln>
        </p:spPr>
        <p:txBody>
          <a:bodyPr spcFirstLastPara="1" wrap="square" lIns="143275" tIns="71625" rIns="143275" bIns="71625"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sp>
        <p:nvSpPr>
          <p:cNvPr id="34" name="Google Shape;34;p4"/>
          <p:cNvSpPr txBox="1"/>
          <p:nvPr/>
        </p:nvSpPr>
        <p:spPr>
          <a:xfrm>
            <a:off x="0" y="30022800"/>
            <a:ext cx="43891199" cy="2901950"/>
          </a:xfrm>
          <a:prstGeom prst="rect">
            <a:avLst/>
          </a:prstGeom>
          <a:solidFill>
            <a:srgbClr val="006747"/>
          </a:solidFill>
          <a:ln w="9525" cap="flat" cmpd="sng">
            <a:solidFill>
              <a:srgbClr val="00563F"/>
            </a:solidFill>
            <a:prstDash val="solid"/>
            <a:round/>
            <a:headEnd type="none" w="sm" len="sm"/>
            <a:tailEnd type="none" w="sm" len="sm"/>
          </a:ln>
        </p:spPr>
        <p:txBody>
          <a:bodyPr spcFirstLastPara="1" wrap="square" lIns="143275" tIns="71625" rIns="143275" bIns="71625"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sp>
        <p:nvSpPr>
          <p:cNvPr id="35" name="Google Shape;35;p4"/>
          <p:cNvSpPr txBox="1"/>
          <p:nvPr/>
        </p:nvSpPr>
        <p:spPr>
          <a:xfrm>
            <a:off x="0" y="31597600"/>
            <a:ext cx="21945600" cy="882650"/>
          </a:xfrm>
          <a:prstGeom prst="rect">
            <a:avLst/>
          </a:prstGeom>
          <a:noFill/>
          <a:ln>
            <a:noFill/>
          </a:ln>
        </p:spPr>
        <p:txBody>
          <a:bodyPr spcFirstLastPara="1" wrap="square" lIns="143275" tIns="71625" rIns="143275" bIns="71625" anchor="t" anchorCtr="0">
            <a:noAutofit/>
          </a:bodyPr>
          <a:lstStyle/>
          <a:p>
            <a:pPr marL="0" marR="0" lvl="0" indent="0" algn="ctr" rtl="0">
              <a:lnSpc>
                <a:spcPct val="100000"/>
              </a:lnSpc>
              <a:spcBef>
                <a:spcPts val="0"/>
              </a:spcBef>
              <a:spcAft>
                <a:spcPts val="0"/>
              </a:spcAft>
              <a:buClr>
                <a:srgbClr val="EDEBD1"/>
              </a:buClr>
              <a:buSzPts val="4800"/>
              <a:buFont typeface="Arial"/>
              <a:buNone/>
            </a:pPr>
            <a:r>
              <a:rPr lang="en-US" sz="4800" b="0" i="0" u="none" dirty="0">
                <a:solidFill>
                  <a:srgbClr val="EDEBD1"/>
                </a:solidFill>
                <a:latin typeface="Arial"/>
                <a:ea typeface="Arial"/>
                <a:cs typeface="Arial"/>
                <a:sym typeface="Arial"/>
              </a:rPr>
              <a:t>Tampa, Florida</a:t>
            </a:r>
            <a:endParaRPr dirty="0"/>
          </a:p>
        </p:txBody>
      </p:sp>
      <p:sp>
        <p:nvSpPr>
          <p:cNvPr id="36" name="Google Shape;36;p4"/>
          <p:cNvSpPr txBox="1"/>
          <p:nvPr/>
        </p:nvSpPr>
        <p:spPr>
          <a:xfrm>
            <a:off x="0" y="30492700"/>
            <a:ext cx="21945600" cy="1104900"/>
          </a:xfrm>
          <a:prstGeom prst="rect">
            <a:avLst/>
          </a:prstGeom>
          <a:noFill/>
          <a:ln>
            <a:noFill/>
          </a:ln>
        </p:spPr>
        <p:txBody>
          <a:bodyPr spcFirstLastPara="1" wrap="square" lIns="143275" tIns="71625" rIns="143275" bIns="71625" anchor="t" anchorCtr="0">
            <a:noAutofit/>
          </a:bodyPr>
          <a:lstStyle/>
          <a:p>
            <a:pPr marL="0" marR="0" lvl="0" indent="0" algn="ctr" rtl="0">
              <a:lnSpc>
                <a:spcPct val="100000"/>
              </a:lnSpc>
              <a:spcBef>
                <a:spcPts val="0"/>
              </a:spcBef>
              <a:spcAft>
                <a:spcPts val="0"/>
              </a:spcAft>
              <a:buClr>
                <a:srgbClr val="DEE029"/>
              </a:buClr>
              <a:buSzPts val="6000"/>
              <a:buFont typeface="Arial"/>
              <a:buNone/>
            </a:pPr>
            <a:r>
              <a:rPr lang="en-US" sz="6000" b="1" i="0" u="none" dirty="0">
                <a:solidFill>
                  <a:srgbClr val="DEE029"/>
                </a:solidFill>
                <a:latin typeface="Arial"/>
                <a:ea typeface="Arial"/>
                <a:cs typeface="Arial"/>
                <a:sym typeface="Arial"/>
              </a:rPr>
              <a:t>University of South Florida College of Nursing</a:t>
            </a:r>
            <a:endParaRPr dirty="0"/>
          </a:p>
        </p:txBody>
      </p:sp>
      <p:sp>
        <p:nvSpPr>
          <p:cNvPr id="37" name="Google Shape;37;p4"/>
          <p:cNvSpPr txBox="1"/>
          <p:nvPr/>
        </p:nvSpPr>
        <p:spPr>
          <a:xfrm>
            <a:off x="0" y="0"/>
            <a:ext cx="43891199" cy="3810000"/>
          </a:xfrm>
          <a:prstGeom prst="rect">
            <a:avLst/>
          </a:prstGeom>
          <a:solidFill>
            <a:srgbClr val="006747"/>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pic>
        <p:nvPicPr>
          <p:cNvPr id="38" name="Google Shape;38;p4"/>
          <p:cNvPicPr preferRelativeResize="0"/>
          <p:nvPr/>
        </p:nvPicPr>
        <p:blipFill rotWithShape="1">
          <a:blip r:embed="rId3">
            <a:alphaModFix/>
          </a:blip>
          <a:srcRect/>
          <a:stretch/>
        </p:blipFill>
        <p:spPr>
          <a:xfrm>
            <a:off x="34518600" y="30072013"/>
            <a:ext cx="7670800" cy="2803525"/>
          </a:xfrm>
          <a:prstGeom prst="rect">
            <a:avLst/>
          </a:prstGeom>
          <a:noFill/>
          <a:ln>
            <a:noFill/>
          </a:ln>
        </p:spPr>
      </p:pic>
      <p:sp>
        <p:nvSpPr>
          <p:cNvPr id="39" name="Google Shape;39;p4"/>
          <p:cNvSpPr txBox="1">
            <a:spLocks noGrp="1"/>
          </p:cNvSpPr>
          <p:nvPr>
            <p:ph type="dt" idx="10"/>
          </p:nvPr>
        </p:nvSpPr>
        <p:spPr>
          <a:xfrm>
            <a:off x="2193925" y="29978350"/>
            <a:ext cx="10242550" cy="22860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9pPr>
          </a:lstStyle>
          <a:p>
            <a:endParaRPr dirty="0"/>
          </a:p>
        </p:txBody>
      </p:sp>
      <p:sp>
        <p:nvSpPr>
          <p:cNvPr id="40" name="Google Shape;40;p4"/>
          <p:cNvSpPr txBox="1">
            <a:spLocks noGrp="1"/>
          </p:cNvSpPr>
          <p:nvPr>
            <p:ph type="ftr" idx="11"/>
          </p:nvPr>
        </p:nvSpPr>
        <p:spPr>
          <a:xfrm>
            <a:off x="14995525" y="29978350"/>
            <a:ext cx="13900150" cy="22860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9pPr>
          </a:lstStyle>
          <a:p>
            <a:endParaRPr dirty="0"/>
          </a:p>
        </p:txBody>
      </p:sp>
      <p:sp>
        <p:nvSpPr>
          <p:cNvPr id="41" name="Google Shape;41;p4"/>
          <p:cNvSpPr txBox="1">
            <a:spLocks noGrp="1"/>
          </p:cNvSpPr>
          <p:nvPr>
            <p:ph type="sldNum" idx="12"/>
          </p:nvPr>
        </p:nvSpPr>
        <p:spPr>
          <a:xfrm>
            <a:off x="31454725" y="29978350"/>
            <a:ext cx="10242550" cy="2286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sz="1400" dirty="0">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8"/>
        <p:cNvGrpSpPr/>
        <p:nvPr/>
      </p:nvGrpSpPr>
      <p:grpSpPr>
        <a:xfrm>
          <a:off x="0" y="0"/>
          <a:ext cx="0" cy="0"/>
          <a:chOff x="0" y="0"/>
          <a:chExt cx="0" cy="0"/>
        </a:xfrm>
      </p:grpSpPr>
      <p:sp>
        <p:nvSpPr>
          <p:cNvPr id="49" name="Google Shape;49;p6"/>
          <p:cNvSpPr txBox="1"/>
          <p:nvPr/>
        </p:nvSpPr>
        <p:spPr>
          <a:xfrm>
            <a:off x="11887200" y="2133600"/>
            <a:ext cx="19812000" cy="1179512"/>
          </a:xfrm>
          <a:prstGeom prst="rect">
            <a:avLst/>
          </a:prstGeom>
          <a:noFill/>
          <a:ln>
            <a:noFill/>
          </a:ln>
        </p:spPr>
        <p:txBody>
          <a:bodyPr spcFirstLastPara="1" wrap="square" lIns="143275" tIns="71625" rIns="143275" bIns="71625"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sp>
        <p:nvSpPr>
          <p:cNvPr id="50" name="Google Shape;50;p6"/>
          <p:cNvSpPr txBox="1"/>
          <p:nvPr/>
        </p:nvSpPr>
        <p:spPr>
          <a:xfrm>
            <a:off x="0" y="30022800"/>
            <a:ext cx="43891199" cy="2901950"/>
          </a:xfrm>
          <a:prstGeom prst="rect">
            <a:avLst/>
          </a:prstGeom>
          <a:solidFill>
            <a:srgbClr val="006747"/>
          </a:solidFill>
          <a:ln w="9525" cap="flat" cmpd="sng">
            <a:solidFill>
              <a:srgbClr val="00563F"/>
            </a:solidFill>
            <a:prstDash val="solid"/>
            <a:round/>
            <a:headEnd type="none" w="sm" len="sm"/>
            <a:tailEnd type="none" w="sm" len="sm"/>
          </a:ln>
        </p:spPr>
        <p:txBody>
          <a:bodyPr spcFirstLastPara="1" wrap="square" lIns="143275" tIns="71625" rIns="143275" bIns="71625"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sp>
        <p:nvSpPr>
          <p:cNvPr id="51" name="Google Shape;51;p6"/>
          <p:cNvSpPr txBox="1"/>
          <p:nvPr/>
        </p:nvSpPr>
        <p:spPr>
          <a:xfrm>
            <a:off x="0" y="31597600"/>
            <a:ext cx="21945600" cy="882650"/>
          </a:xfrm>
          <a:prstGeom prst="rect">
            <a:avLst/>
          </a:prstGeom>
          <a:noFill/>
          <a:ln>
            <a:noFill/>
          </a:ln>
        </p:spPr>
        <p:txBody>
          <a:bodyPr spcFirstLastPara="1" wrap="square" lIns="143275" tIns="71625" rIns="143275" bIns="71625" anchor="t" anchorCtr="0">
            <a:noAutofit/>
          </a:bodyPr>
          <a:lstStyle/>
          <a:p>
            <a:pPr marL="0" marR="0" lvl="0" indent="0" algn="ctr" rtl="0">
              <a:lnSpc>
                <a:spcPct val="100000"/>
              </a:lnSpc>
              <a:spcBef>
                <a:spcPts val="0"/>
              </a:spcBef>
              <a:spcAft>
                <a:spcPts val="0"/>
              </a:spcAft>
              <a:buClr>
                <a:srgbClr val="EDEBD1"/>
              </a:buClr>
              <a:buSzPts val="4800"/>
              <a:buFont typeface="Arial"/>
              <a:buNone/>
            </a:pPr>
            <a:r>
              <a:rPr lang="en-US" sz="4800" b="0" i="0" u="none" dirty="0">
                <a:solidFill>
                  <a:srgbClr val="EDEBD1"/>
                </a:solidFill>
                <a:latin typeface="Arial"/>
                <a:ea typeface="Arial"/>
                <a:cs typeface="Arial"/>
                <a:sym typeface="Arial"/>
              </a:rPr>
              <a:t>Tampa, Florida</a:t>
            </a:r>
            <a:endParaRPr dirty="0"/>
          </a:p>
        </p:txBody>
      </p:sp>
      <p:sp>
        <p:nvSpPr>
          <p:cNvPr id="52" name="Google Shape;52;p6"/>
          <p:cNvSpPr txBox="1"/>
          <p:nvPr/>
        </p:nvSpPr>
        <p:spPr>
          <a:xfrm>
            <a:off x="0" y="30492700"/>
            <a:ext cx="21945600" cy="1104900"/>
          </a:xfrm>
          <a:prstGeom prst="rect">
            <a:avLst/>
          </a:prstGeom>
          <a:noFill/>
          <a:ln>
            <a:noFill/>
          </a:ln>
        </p:spPr>
        <p:txBody>
          <a:bodyPr spcFirstLastPara="1" wrap="square" lIns="143275" tIns="71625" rIns="143275" bIns="71625" anchor="t" anchorCtr="0">
            <a:noAutofit/>
          </a:bodyPr>
          <a:lstStyle/>
          <a:p>
            <a:pPr marL="0" marR="0" lvl="0" indent="0" algn="ctr" rtl="0">
              <a:lnSpc>
                <a:spcPct val="100000"/>
              </a:lnSpc>
              <a:spcBef>
                <a:spcPts val="0"/>
              </a:spcBef>
              <a:spcAft>
                <a:spcPts val="0"/>
              </a:spcAft>
              <a:buClr>
                <a:srgbClr val="DEE029"/>
              </a:buClr>
              <a:buSzPts val="6000"/>
              <a:buFont typeface="Arial"/>
              <a:buNone/>
            </a:pPr>
            <a:r>
              <a:rPr lang="en-US" sz="6000" b="1" i="0" u="none" dirty="0">
                <a:solidFill>
                  <a:srgbClr val="DEE029"/>
                </a:solidFill>
                <a:latin typeface="Arial"/>
                <a:ea typeface="Arial"/>
                <a:cs typeface="Arial"/>
                <a:sym typeface="Arial"/>
              </a:rPr>
              <a:t>University of South Florida College of Nursing</a:t>
            </a:r>
            <a:endParaRPr dirty="0"/>
          </a:p>
        </p:txBody>
      </p:sp>
      <p:sp>
        <p:nvSpPr>
          <p:cNvPr id="53" name="Google Shape;53;p6"/>
          <p:cNvSpPr txBox="1"/>
          <p:nvPr/>
        </p:nvSpPr>
        <p:spPr>
          <a:xfrm>
            <a:off x="0" y="0"/>
            <a:ext cx="43891199" cy="3810000"/>
          </a:xfrm>
          <a:prstGeom prst="rect">
            <a:avLst/>
          </a:prstGeom>
          <a:solidFill>
            <a:srgbClr val="006747"/>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pic>
        <p:nvPicPr>
          <p:cNvPr id="54" name="Google Shape;54;p6"/>
          <p:cNvPicPr preferRelativeResize="0"/>
          <p:nvPr/>
        </p:nvPicPr>
        <p:blipFill rotWithShape="1">
          <a:blip r:embed="rId3">
            <a:alphaModFix/>
          </a:blip>
          <a:srcRect/>
          <a:stretch/>
        </p:blipFill>
        <p:spPr>
          <a:xfrm>
            <a:off x="34518600" y="30072013"/>
            <a:ext cx="7670800" cy="2803525"/>
          </a:xfrm>
          <a:prstGeom prst="rect">
            <a:avLst/>
          </a:prstGeom>
          <a:noFill/>
          <a:ln>
            <a:noFill/>
          </a:ln>
        </p:spPr>
      </p:pic>
      <p:sp>
        <p:nvSpPr>
          <p:cNvPr id="55" name="Google Shape;55;p6"/>
          <p:cNvSpPr txBox="1">
            <a:spLocks noGrp="1"/>
          </p:cNvSpPr>
          <p:nvPr>
            <p:ph type="dt" idx="10"/>
          </p:nvPr>
        </p:nvSpPr>
        <p:spPr>
          <a:xfrm>
            <a:off x="2193925" y="29978350"/>
            <a:ext cx="10242550" cy="22860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9pPr>
          </a:lstStyle>
          <a:p>
            <a:endParaRPr dirty="0"/>
          </a:p>
        </p:txBody>
      </p:sp>
      <p:sp>
        <p:nvSpPr>
          <p:cNvPr id="56" name="Google Shape;56;p6"/>
          <p:cNvSpPr txBox="1">
            <a:spLocks noGrp="1"/>
          </p:cNvSpPr>
          <p:nvPr>
            <p:ph type="ftr" idx="11"/>
          </p:nvPr>
        </p:nvSpPr>
        <p:spPr>
          <a:xfrm>
            <a:off x="14995525" y="29978350"/>
            <a:ext cx="13900150" cy="22860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9pPr>
          </a:lstStyle>
          <a:p>
            <a:endParaRPr dirty="0"/>
          </a:p>
        </p:txBody>
      </p:sp>
      <p:sp>
        <p:nvSpPr>
          <p:cNvPr id="57" name="Google Shape;57;p6"/>
          <p:cNvSpPr txBox="1">
            <a:spLocks noGrp="1"/>
          </p:cNvSpPr>
          <p:nvPr>
            <p:ph type="sldNum" idx="12"/>
          </p:nvPr>
        </p:nvSpPr>
        <p:spPr>
          <a:xfrm>
            <a:off x="31454725" y="29978350"/>
            <a:ext cx="10242550" cy="2286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sz="1400" dirty="0">
              <a:solidFill>
                <a:srgbClr val="000000"/>
              </a:solidFill>
            </a:endParaRPr>
          </a:p>
        </p:txBody>
      </p:sp>
    </p:spTree>
  </p:cSld>
  <p:clrMap bg1="lt1" tx1="dk1" bg2="dk2" tx2="lt2" accent1="accent1" accent2="accent2" accent3="accent3" accent4="accent4" accent5="accent5" accent6="accent6" hlink="hlink" folHlink="folHlink"/>
  <p:sldLayoutIdLst>
    <p:sldLayoutId id="214748365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4"/>
        <p:cNvGrpSpPr/>
        <p:nvPr/>
      </p:nvGrpSpPr>
      <p:grpSpPr>
        <a:xfrm>
          <a:off x="0" y="0"/>
          <a:ext cx="0" cy="0"/>
          <a:chOff x="0" y="0"/>
          <a:chExt cx="0" cy="0"/>
        </a:xfrm>
      </p:grpSpPr>
      <p:sp>
        <p:nvSpPr>
          <p:cNvPr id="65" name="Google Shape;65;p8"/>
          <p:cNvSpPr txBox="1"/>
          <p:nvPr/>
        </p:nvSpPr>
        <p:spPr>
          <a:xfrm>
            <a:off x="11887200" y="2133600"/>
            <a:ext cx="19812000" cy="1179512"/>
          </a:xfrm>
          <a:prstGeom prst="rect">
            <a:avLst/>
          </a:prstGeom>
          <a:noFill/>
          <a:ln>
            <a:noFill/>
          </a:ln>
        </p:spPr>
        <p:txBody>
          <a:bodyPr spcFirstLastPara="1" wrap="square" lIns="143275" tIns="71625" rIns="143275" bIns="71625"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sp>
        <p:nvSpPr>
          <p:cNvPr id="66" name="Google Shape;66;p8"/>
          <p:cNvSpPr txBox="1"/>
          <p:nvPr/>
        </p:nvSpPr>
        <p:spPr>
          <a:xfrm>
            <a:off x="0" y="30022800"/>
            <a:ext cx="43891199" cy="2901950"/>
          </a:xfrm>
          <a:prstGeom prst="rect">
            <a:avLst/>
          </a:prstGeom>
          <a:solidFill>
            <a:srgbClr val="006747"/>
          </a:solidFill>
          <a:ln w="9525" cap="flat" cmpd="sng">
            <a:solidFill>
              <a:srgbClr val="00563F"/>
            </a:solidFill>
            <a:prstDash val="solid"/>
            <a:round/>
            <a:headEnd type="none" w="sm" len="sm"/>
            <a:tailEnd type="none" w="sm" len="sm"/>
          </a:ln>
        </p:spPr>
        <p:txBody>
          <a:bodyPr spcFirstLastPara="1" wrap="square" lIns="143275" tIns="71625" rIns="143275" bIns="71625"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sp>
        <p:nvSpPr>
          <p:cNvPr id="67" name="Google Shape;67;p8"/>
          <p:cNvSpPr txBox="1"/>
          <p:nvPr/>
        </p:nvSpPr>
        <p:spPr>
          <a:xfrm>
            <a:off x="0" y="31597600"/>
            <a:ext cx="21945600" cy="882650"/>
          </a:xfrm>
          <a:prstGeom prst="rect">
            <a:avLst/>
          </a:prstGeom>
          <a:noFill/>
          <a:ln>
            <a:noFill/>
          </a:ln>
        </p:spPr>
        <p:txBody>
          <a:bodyPr spcFirstLastPara="1" wrap="square" lIns="143275" tIns="71625" rIns="143275" bIns="71625" anchor="t" anchorCtr="0">
            <a:noAutofit/>
          </a:bodyPr>
          <a:lstStyle/>
          <a:p>
            <a:pPr marL="0" marR="0" lvl="0" indent="0" algn="ctr" rtl="0">
              <a:lnSpc>
                <a:spcPct val="100000"/>
              </a:lnSpc>
              <a:spcBef>
                <a:spcPts val="0"/>
              </a:spcBef>
              <a:spcAft>
                <a:spcPts val="0"/>
              </a:spcAft>
              <a:buClr>
                <a:srgbClr val="EDEBD1"/>
              </a:buClr>
              <a:buSzPts val="4800"/>
              <a:buFont typeface="Arial"/>
              <a:buNone/>
            </a:pPr>
            <a:r>
              <a:rPr lang="en-US" sz="4800" b="0" i="0" u="none" dirty="0">
                <a:solidFill>
                  <a:srgbClr val="EDEBD1"/>
                </a:solidFill>
                <a:latin typeface="Arial"/>
                <a:ea typeface="Arial"/>
                <a:cs typeface="Arial"/>
                <a:sym typeface="Arial"/>
              </a:rPr>
              <a:t>Tampa, Florida</a:t>
            </a:r>
            <a:endParaRPr dirty="0"/>
          </a:p>
        </p:txBody>
      </p:sp>
      <p:sp>
        <p:nvSpPr>
          <p:cNvPr id="68" name="Google Shape;68;p8"/>
          <p:cNvSpPr txBox="1"/>
          <p:nvPr/>
        </p:nvSpPr>
        <p:spPr>
          <a:xfrm>
            <a:off x="0" y="30492700"/>
            <a:ext cx="21945600" cy="1104900"/>
          </a:xfrm>
          <a:prstGeom prst="rect">
            <a:avLst/>
          </a:prstGeom>
          <a:noFill/>
          <a:ln>
            <a:noFill/>
          </a:ln>
        </p:spPr>
        <p:txBody>
          <a:bodyPr spcFirstLastPara="1" wrap="square" lIns="143275" tIns="71625" rIns="143275" bIns="71625" anchor="t" anchorCtr="0">
            <a:noAutofit/>
          </a:bodyPr>
          <a:lstStyle/>
          <a:p>
            <a:pPr marL="0" marR="0" lvl="0" indent="0" algn="ctr" rtl="0">
              <a:lnSpc>
                <a:spcPct val="100000"/>
              </a:lnSpc>
              <a:spcBef>
                <a:spcPts val="0"/>
              </a:spcBef>
              <a:spcAft>
                <a:spcPts val="0"/>
              </a:spcAft>
              <a:buClr>
                <a:srgbClr val="DEE029"/>
              </a:buClr>
              <a:buSzPts val="6000"/>
              <a:buFont typeface="Arial"/>
              <a:buNone/>
            </a:pPr>
            <a:r>
              <a:rPr lang="en-US" sz="6000" b="1" i="0" u="none" dirty="0">
                <a:solidFill>
                  <a:srgbClr val="DEE029"/>
                </a:solidFill>
                <a:latin typeface="Arial"/>
                <a:ea typeface="Arial"/>
                <a:cs typeface="Arial"/>
                <a:sym typeface="Arial"/>
              </a:rPr>
              <a:t>University of South Florida College of Nursing</a:t>
            </a:r>
            <a:endParaRPr dirty="0"/>
          </a:p>
        </p:txBody>
      </p:sp>
      <p:sp>
        <p:nvSpPr>
          <p:cNvPr id="69" name="Google Shape;69;p8"/>
          <p:cNvSpPr txBox="1"/>
          <p:nvPr/>
        </p:nvSpPr>
        <p:spPr>
          <a:xfrm>
            <a:off x="0" y="0"/>
            <a:ext cx="43891199" cy="3810000"/>
          </a:xfrm>
          <a:prstGeom prst="rect">
            <a:avLst/>
          </a:prstGeom>
          <a:solidFill>
            <a:srgbClr val="006747"/>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pic>
        <p:nvPicPr>
          <p:cNvPr id="70" name="Google Shape;70;p8"/>
          <p:cNvPicPr preferRelativeResize="0"/>
          <p:nvPr/>
        </p:nvPicPr>
        <p:blipFill rotWithShape="1">
          <a:blip r:embed="rId3">
            <a:alphaModFix/>
          </a:blip>
          <a:srcRect/>
          <a:stretch/>
        </p:blipFill>
        <p:spPr>
          <a:xfrm>
            <a:off x="34518600" y="30072013"/>
            <a:ext cx="7670800" cy="2803525"/>
          </a:xfrm>
          <a:prstGeom prst="rect">
            <a:avLst/>
          </a:prstGeom>
          <a:noFill/>
          <a:ln>
            <a:noFill/>
          </a:ln>
        </p:spPr>
      </p:pic>
      <p:sp>
        <p:nvSpPr>
          <p:cNvPr id="71" name="Google Shape;71;p8"/>
          <p:cNvSpPr txBox="1">
            <a:spLocks noGrp="1"/>
          </p:cNvSpPr>
          <p:nvPr>
            <p:ph type="dt" idx="10"/>
          </p:nvPr>
        </p:nvSpPr>
        <p:spPr>
          <a:xfrm>
            <a:off x="2193925" y="29978350"/>
            <a:ext cx="10242550" cy="22860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9pPr>
          </a:lstStyle>
          <a:p>
            <a:endParaRPr dirty="0"/>
          </a:p>
        </p:txBody>
      </p:sp>
      <p:sp>
        <p:nvSpPr>
          <p:cNvPr id="72" name="Google Shape;72;p8"/>
          <p:cNvSpPr txBox="1">
            <a:spLocks noGrp="1"/>
          </p:cNvSpPr>
          <p:nvPr>
            <p:ph type="ftr" idx="11"/>
          </p:nvPr>
        </p:nvSpPr>
        <p:spPr>
          <a:xfrm>
            <a:off x="14995525" y="29978350"/>
            <a:ext cx="13900150" cy="22860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9pPr>
          </a:lstStyle>
          <a:p>
            <a:endParaRPr dirty="0"/>
          </a:p>
        </p:txBody>
      </p:sp>
      <p:sp>
        <p:nvSpPr>
          <p:cNvPr id="73" name="Google Shape;73;p8"/>
          <p:cNvSpPr txBox="1">
            <a:spLocks noGrp="1"/>
          </p:cNvSpPr>
          <p:nvPr>
            <p:ph type="sldNum" idx="12"/>
          </p:nvPr>
        </p:nvSpPr>
        <p:spPr>
          <a:xfrm>
            <a:off x="31454725" y="29978350"/>
            <a:ext cx="10242550" cy="2286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sz="1400" dirty="0">
              <a:solidFill>
                <a:srgbClr val="000000"/>
              </a:solidFill>
            </a:endParaRPr>
          </a:p>
        </p:txBody>
      </p:sp>
    </p:spTree>
  </p:cSld>
  <p:clrMap bg1="lt1" tx1="dk1" bg2="dk2" tx2="lt2" accent1="accent1" accent2="accent2" accent3="accent3" accent4="accent4" accent5="accent5" accent6="accent6" hlink="hlink" folHlink="folHlink"/>
  <p:sldLayoutIdLst>
    <p:sldLayoutId id="214748365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1"/>
        <p:cNvGrpSpPr/>
        <p:nvPr/>
      </p:nvGrpSpPr>
      <p:grpSpPr>
        <a:xfrm>
          <a:off x="0" y="0"/>
          <a:ext cx="0" cy="0"/>
          <a:chOff x="0" y="0"/>
          <a:chExt cx="0" cy="0"/>
        </a:xfrm>
      </p:grpSpPr>
      <p:sp>
        <p:nvSpPr>
          <p:cNvPr id="82" name="Google Shape;82;p10"/>
          <p:cNvSpPr txBox="1"/>
          <p:nvPr/>
        </p:nvSpPr>
        <p:spPr>
          <a:xfrm>
            <a:off x="11887200" y="2133600"/>
            <a:ext cx="19812000" cy="1179512"/>
          </a:xfrm>
          <a:prstGeom prst="rect">
            <a:avLst/>
          </a:prstGeom>
          <a:noFill/>
          <a:ln>
            <a:noFill/>
          </a:ln>
        </p:spPr>
        <p:txBody>
          <a:bodyPr spcFirstLastPara="1" wrap="square" lIns="143275" tIns="71625" rIns="143275" bIns="71625"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sp>
        <p:nvSpPr>
          <p:cNvPr id="83" name="Google Shape;83;p10"/>
          <p:cNvSpPr txBox="1"/>
          <p:nvPr/>
        </p:nvSpPr>
        <p:spPr>
          <a:xfrm>
            <a:off x="0" y="30022800"/>
            <a:ext cx="43891199" cy="2901950"/>
          </a:xfrm>
          <a:prstGeom prst="rect">
            <a:avLst/>
          </a:prstGeom>
          <a:solidFill>
            <a:srgbClr val="006747"/>
          </a:solidFill>
          <a:ln w="9525" cap="flat" cmpd="sng">
            <a:solidFill>
              <a:srgbClr val="00563F"/>
            </a:solidFill>
            <a:prstDash val="solid"/>
            <a:round/>
            <a:headEnd type="none" w="sm" len="sm"/>
            <a:tailEnd type="none" w="sm" len="sm"/>
          </a:ln>
        </p:spPr>
        <p:txBody>
          <a:bodyPr spcFirstLastPara="1" wrap="square" lIns="143275" tIns="71625" rIns="143275" bIns="71625"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sp>
        <p:nvSpPr>
          <p:cNvPr id="84" name="Google Shape;84;p10"/>
          <p:cNvSpPr txBox="1"/>
          <p:nvPr/>
        </p:nvSpPr>
        <p:spPr>
          <a:xfrm>
            <a:off x="0" y="31597600"/>
            <a:ext cx="21945600" cy="882650"/>
          </a:xfrm>
          <a:prstGeom prst="rect">
            <a:avLst/>
          </a:prstGeom>
          <a:noFill/>
          <a:ln>
            <a:noFill/>
          </a:ln>
        </p:spPr>
        <p:txBody>
          <a:bodyPr spcFirstLastPara="1" wrap="square" lIns="143275" tIns="71625" rIns="143275" bIns="71625" anchor="t" anchorCtr="0">
            <a:noAutofit/>
          </a:bodyPr>
          <a:lstStyle/>
          <a:p>
            <a:pPr marL="0" marR="0" lvl="0" indent="0" algn="ctr" rtl="0">
              <a:lnSpc>
                <a:spcPct val="100000"/>
              </a:lnSpc>
              <a:spcBef>
                <a:spcPts val="0"/>
              </a:spcBef>
              <a:spcAft>
                <a:spcPts val="0"/>
              </a:spcAft>
              <a:buClr>
                <a:srgbClr val="EDEBD1"/>
              </a:buClr>
              <a:buSzPts val="4800"/>
              <a:buFont typeface="Arial"/>
              <a:buNone/>
            </a:pPr>
            <a:r>
              <a:rPr lang="en-US" sz="4800" b="0" i="0" u="none" dirty="0">
                <a:solidFill>
                  <a:srgbClr val="EDEBD1"/>
                </a:solidFill>
                <a:latin typeface="Arial"/>
                <a:ea typeface="Arial"/>
                <a:cs typeface="Arial"/>
                <a:sym typeface="Arial"/>
              </a:rPr>
              <a:t>Tampa, Florida</a:t>
            </a:r>
            <a:endParaRPr dirty="0"/>
          </a:p>
        </p:txBody>
      </p:sp>
      <p:sp>
        <p:nvSpPr>
          <p:cNvPr id="85" name="Google Shape;85;p10"/>
          <p:cNvSpPr txBox="1"/>
          <p:nvPr/>
        </p:nvSpPr>
        <p:spPr>
          <a:xfrm>
            <a:off x="0" y="30492700"/>
            <a:ext cx="21945600" cy="1104900"/>
          </a:xfrm>
          <a:prstGeom prst="rect">
            <a:avLst/>
          </a:prstGeom>
          <a:noFill/>
          <a:ln>
            <a:noFill/>
          </a:ln>
        </p:spPr>
        <p:txBody>
          <a:bodyPr spcFirstLastPara="1" wrap="square" lIns="143275" tIns="71625" rIns="143275" bIns="71625" anchor="t" anchorCtr="0">
            <a:noAutofit/>
          </a:bodyPr>
          <a:lstStyle/>
          <a:p>
            <a:pPr marL="0" marR="0" lvl="0" indent="0" algn="ctr" rtl="0">
              <a:lnSpc>
                <a:spcPct val="100000"/>
              </a:lnSpc>
              <a:spcBef>
                <a:spcPts val="0"/>
              </a:spcBef>
              <a:spcAft>
                <a:spcPts val="0"/>
              </a:spcAft>
              <a:buClr>
                <a:srgbClr val="DEE029"/>
              </a:buClr>
              <a:buSzPts val="6000"/>
              <a:buFont typeface="Arial"/>
              <a:buNone/>
            </a:pPr>
            <a:r>
              <a:rPr lang="en-US" sz="6000" b="1" i="0" u="none" dirty="0">
                <a:solidFill>
                  <a:srgbClr val="DEE029"/>
                </a:solidFill>
                <a:latin typeface="Arial"/>
                <a:ea typeface="Arial"/>
                <a:cs typeface="Arial"/>
                <a:sym typeface="Arial"/>
              </a:rPr>
              <a:t>University of South Florida College of Nursing</a:t>
            </a:r>
            <a:endParaRPr dirty="0"/>
          </a:p>
        </p:txBody>
      </p:sp>
      <p:sp>
        <p:nvSpPr>
          <p:cNvPr id="86" name="Google Shape;86;p10"/>
          <p:cNvSpPr txBox="1"/>
          <p:nvPr/>
        </p:nvSpPr>
        <p:spPr>
          <a:xfrm>
            <a:off x="0" y="0"/>
            <a:ext cx="43891199" cy="3810000"/>
          </a:xfrm>
          <a:prstGeom prst="rect">
            <a:avLst/>
          </a:prstGeom>
          <a:solidFill>
            <a:srgbClr val="006747"/>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pic>
        <p:nvPicPr>
          <p:cNvPr id="87" name="Google Shape;87;p10"/>
          <p:cNvPicPr preferRelativeResize="0"/>
          <p:nvPr/>
        </p:nvPicPr>
        <p:blipFill rotWithShape="1">
          <a:blip r:embed="rId3">
            <a:alphaModFix/>
          </a:blip>
          <a:srcRect/>
          <a:stretch/>
        </p:blipFill>
        <p:spPr>
          <a:xfrm>
            <a:off x="34518600" y="30072013"/>
            <a:ext cx="7670800" cy="2803525"/>
          </a:xfrm>
          <a:prstGeom prst="rect">
            <a:avLst/>
          </a:prstGeom>
          <a:noFill/>
          <a:ln>
            <a:noFill/>
          </a:ln>
        </p:spPr>
      </p:pic>
      <p:sp>
        <p:nvSpPr>
          <p:cNvPr id="88" name="Google Shape;88;p10"/>
          <p:cNvSpPr txBox="1">
            <a:spLocks noGrp="1"/>
          </p:cNvSpPr>
          <p:nvPr>
            <p:ph type="dt" idx="10"/>
          </p:nvPr>
        </p:nvSpPr>
        <p:spPr>
          <a:xfrm>
            <a:off x="2193925" y="29978350"/>
            <a:ext cx="10242550" cy="22860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9pPr>
          </a:lstStyle>
          <a:p>
            <a:endParaRPr dirty="0"/>
          </a:p>
        </p:txBody>
      </p:sp>
      <p:sp>
        <p:nvSpPr>
          <p:cNvPr id="89" name="Google Shape;89;p10"/>
          <p:cNvSpPr txBox="1">
            <a:spLocks noGrp="1"/>
          </p:cNvSpPr>
          <p:nvPr>
            <p:ph type="ftr" idx="11"/>
          </p:nvPr>
        </p:nvSpPr>
        <p:spPr>
          <a:xfrm>
            <a:off x="14995525" y="29978350"/>
            <a:ext cx="13900150" cy="22860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9pPr>
          </a:lstStyle>
          <a:p>
            <a:endParaRPr dirty="0"/>
          </a:p>
        </p:txBody>
      </p:sp>
      <p:sp>
        <p:nvSpPr>
          <p:cNvPr id="90" name="Google Shape;90;p10"/>
          <p:cNvSpPr txBox="1">
            <a:spLocks noGrp="1"/>
          </p:cNvSpPr>
          <p:nvPr>
            <p:ph type="sldNum" idx="12"/>
          </p:nvPr>
        </p:nvSpPr>
        <p:spPr>
          <a:xfrm>
            <a:off x="31454725" y="29978350"/>
            <a:ext cx="10242550" cy="2286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sz="1400" dirty="0">
              <a:solidFill>
                <a:srgbClr val="000000"/>
              </a:solidFill>
            </a:endParaRPr>
          </a:p>
        </p:txBody>
      </p:sp>
    </p:spTree>
  </p:cSld>
  <p:clrMap bg1="lt1" tx1="dk1" bg2="dk2" tx2="lt2" accent1="accent1" accent2="accent2" accent3="accent3" accent4="accent4" accent5="accent5" accent6="accent6" hlink="hlink" folHlink="folHlink"/>
  <p:sldLayoutIdLst>
    <p:sldLayoutId id="214748365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0"/>
        <p:cNvGrpSpPr/>
        <p:nvPr/>
      </p:nvGrpSpPr>
      <p:grpSpPr>
        <a:xfrm>
          <a:off x="0" y="0"/>
          <a:ext cx="0" cy="0"/>
          <a:chOff x="0" y="0"/>
          <a:chExt cx="0" cy="0"/>
        </a:xfrm>
      </p:grpSpPr>
      <p:sp>
        <p:nvSpPr>
          <p:cNvPr id="101" name="Google Shape;101;p12"/>
          <p:cNvSpPr txBox="1"/>
          <p:nvPr/>
        </p:nvSpPr>
        <p:spPr>
          <a:xfrm>
            <a:off x="11887200" y="2133600"/>
            <a:ext cx="19812000" cy="1179512"/>
          </a:xfrm>
          <a:prstGeom prst="rect">
            <a:avLst/>
          </a:prstGeom>
          <a:noFill/>
          <a:ln>
            <a:noFill/>
          </a:ln>
        </p:spPr>
        <p:txBody>
          <a:bodyPr spcFirstLastPara="1" wrap="square" lIns="143275" tIns="71625" rIns="143275" bIns="71625"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sp>
        <p:nvSpPr>
          <p:cNvPr id="102" name="Google Shape;102;p12"/>
          <p:cNvSpPr txBox="1"/>
          <p:nvPr/>
        </p:nvSpPr>
        <p:spPr>
          <a:xfrm>
            <a:off x="0" y="30022800"/>
            <a:ext cx="43891199" cy="2901950"/>
          </a:xfrm>
          <a:prstGeom prst="rect">
            <a:avLst/>
          </a:prstGeom>
          <a:solidFill>
            <a:srgbClr val="006747"/>
          </a:solidFill>
          <a:ln w="9525" cap="flat" cmpd="sng">
            <a:solidFill>
              <a:srgbClr val="00563F"/>
            </a:solidFill>
            <a:prstDash val="solid"/>
            <a:round/>
            <a:headEnd type="none" w="sm" len="sm"/>
            <a:tailEnd type="none" w="sm" len="sm"/>
          </a:ln>
        </p:spPr>
        <p:txBody>
          <a:bodyPr spcFirstLastPara="1" wrap="square" lIns="143275" tIns="71625" rIns="143275" bIns="71625"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sp>
        <p:nvSpPr>
          <p:cNvPr id="103" name="Google Shape;103;p12"/>
          <p:cNvSpPr txBox="1"/>
          <p:nvPr/>
        </p:nvSpPr>
        <p:spPr>
          <a:xfrm>
            <a:off x="0" y="31597600"/>
            <a:ext cx="21945600" cy="882650"/>
          </a:xfrm>
          <a:prstGeom prst="rect">
            <a:avLst/>
          </a:prstGeom>
          <a:noFill/>
          <a:ln>
            <a:noFill/>
          </a:ln>
        </p:spPr>
        <p:txBody>
          <a:bodyPr spcFirstLastPara="1" wrap="square" lIns="143275" tIns="71625" rIns="143275" bIns="71625" anchor="t" anchorCtr="0">
            <a:noAutofit/>
          </a:bodyPr>
          <a:lstStyle/>
          <a:p>
            <a:pPr marL="0" marR="0" lvl="0" indent="0" algn="ctr" rtl="0">
              <a:lnSpc>
                <a:spcPct val="100000"/>
              </a:lnSpc>
              <a:spcBef>
                <a:spcPts val="0"/>
              </a:spcBef>
              <a:spcAft>
                <a:spcPts val="0"/>
              </a:spcAft>
              <a:buClr>
                <a:srgbClr val="EDEBD1"/>
              </a:buClr>
              <a:buSzPts val="4800"/>
              <a:buFont typeface="Arial"/>
              <a:buNone/>
            </a:pPr>
            <a:r>
              <a:rPr lang="en-US" sz="4800" b="0" i="0" u="none" dirty="0">
                <a:solidFill>
                  <a:srgbClr val="EDEBD1"/>
                </a:solidFill>
                <a:latin typeface="Arial"/>
                <a:ea typeface="Arial"/>
                <a:cs typeface="Arial"/>
                <a:sym typeface="Arial"/>
              </a:rPr>
              <a:t>Tampa, Florida</a:t>
            </a:r>
            <a:endParaRPr dirty="0"/>
          </a:p>
        </p:txBody>
      </p:sp>
      <p:sp>
        <p:nvSpPr>
          <p:cNvPr id="104" name="Google Shape;104;p12"/>
          <p:cNvSpPr txBox="1"/>
          <p:nvPr/>
        </p:nvSpPr>
        <p:spPr>
          <a:xfrm>
            <a:off x="0" y="30492700"/>
            <a:ext cx="21945600" cy="1104900"/>
          </a:xfrm>
          <a:prstGeom prst="rect">
            <a:avLst/>
          </a:prstGeom>
          <a:noFill/>
          <a:ln>
            <a:noFill/>
          </a:ln>
        </p:spPr>
        <p:txBody>
          <a:bodyPr spcFirstLastPara="1" wrap="square" lIns="143275" tIns="71625" rIns="143275" bIns="71625" anchor="t" anchorCtr="0">
            <a:noAutofit/>
          </a:bodyPr>
          <a:lstStyle/>
          <a:p>
            <a:pPr marL="0" marR="0" lvl="0" indent="0" algn="ctr" rtl="0">
              <a:lnSpc>
                <a:spcPct val="100000"/>
              </a:lnSpc>
              <a:spcBef>
                <a:spcPts val="0"/>
              </a:spcBef>
              <a:spcAft>
                <a:spcPts val="0"/>
              </a:spcAft>
              <a:buClr>
                <a:srgbClr val="DEE029"/>
              </a:buClr>
              <a:buSzPts val="6000"/>
              <a:buFont typeface="Arial"/>
              <a:buNone/>
            </a:pPr>
            <a:r>
              <a:rPr lang="en-US" sz="6000" b="1" i="0" u="none" dirty="0">
                <a:solidFill>
                  <a:srgbClr val="DEE029"/>
                </a:solidFill>
                <a:latin typeface="Arial"/>
                <a:ea typeface="Arial"/>
                <a:cs typeface="Arial"/>
                <a:sym typeface="Arial"/>
              </a:rPr>
              <a:t>University of South Florida College of Nursing</a:t>
            </a:r>
            <a:endParaRPr dirty="0"/>
          </a:p>
        </p:txBody>
      </p:sp>
      <p:sp>
        <p:nvSpPr>
          <p:cNvPr id="105" name="Google Shape;105;p12"/>
          <p:cNvSpPr txBox="1"/>
          <p:nvPr/>
        </p:nvSpPr>
        <p:spPr>
          <a:xfrm>
            <a:off x="0" y="0"/>
            <a:ext cx="43891199" cy="3810000"/>
          </a:xfrm>
          <a:prstGeom prst="rect">
            <a:avLst/>
          </a:prstGeom>
          <a:solidFill>
            <a:srgbClr val="006747"/>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pic>
        <p:nvPicPr>
          <p:cNvPr id="106" name="Google Shape;106;p12"/>
          <p:cNvPicPr preferRelativeResize="0"/>
          <p:nvPr/>
        </p:nvPicPr>
        <p:blipFill rotWithShape="1">
          <a:blip r:embed="rId3">
            <a:alphaModFix/>
          </a:blip>
          <a:srcRect/>
          <a:stretch/>
        </p:blipFill>
        <p:spPr>
          <a:xfrm>
            <a:off x="34518600" y="30072013"/>
            <a:ext cx="7670800" cy="2803525"/>
          </a:xfrm>
          <a:prstGeom prst="rect">
            <a:avLst/>
          </a:prstGeom>
          <a:noFill/>
          <a:ln>
            <a:noFill/>
          </a:ln>
        </p:spPr>
      </p:pic>
      <p:sp>
        <p:nvSpPr>
          <p:cNvPr id="107" name="Google Shape;107;p12"/>
          <p:cNvSpPr txBox="1">
            <a:spLocks noGrp="1"/>
          </p:cNvSpPr>
          <p:nvPr>
            <p:ph type="dt" idx="10"/>
          </p:nvPr>
        </p:nvSpPr>
        <p:spPr>
          <a:xfrm>
            <a:off x="2193925" y="29978350"/>
            <a:ext cx="10242550" cy="22860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9pPr>
          </a:lstStyle>
          <a:p>
            <a:endParaRPr dirty="0"/>
          </a:p>
        </p:txBody>
      </p:sp>
      <p:sp>
        <p:nvSpPr>
          <p:cNvPr id="108" name="Google Shape;108;p12"/>
          <p:cNvSpPr txBox="1">
            <a:spLocks noGrp="1"/>
          </p:cNvSpPr>
          <p:nvPr>
            <p:ph type="ftr" idx="11"/>
          </p:nvPr>
        </p:nvSpPr>
        <p:spPr>
          <a:xfrm>
            <a:off x="14995525" y="29978350"/>
            <a:ext cx="13900150" cy="22860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9pPr>
          </a:lstStyle>
          <a:p>
            <a:endParaRPr dirty="0"/>
          </a:p>
        </p:txBody>
      </p:sp>
      <p:sp>
        <p:nvSpPr>
          <p:cNvPr id="109" name="Google Shape;109;p12"/>
          <p:cNvSpPr txBox="1">
            <a:spLocks noGrp="1"/>
          </p:cNvSpPr>
          <p:nvPr>
            <p:ph type="sldNum" idx="12"/>
          </p:nvPr>
        </p:nvSpPr>
        <p:spPr>
          <a:xfrm>
            <a:off x="31454725" y="29978350"/>
            <a:ext cx="10242550" cy="2286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sz="1400" dirty="0">
              <a:solidFill>
                <a:srgbClr val="000000"/>
              </a:solidFill>
            </a:endParaRPr>
          </a:p>
        </p:txBody>
      </p:sp>
    </p:spTree>
  </p:cSld>
  <p:clrMap bg1="lt1" tx1="dk1" bg2="dk2" tx2="lt2" accent1="accent1" accent2="accent2" accent3="accent3" accent4="accent4" accent5="accent5" accent6="accent6" hlink="hlink" folHlink="folHlink"/>
  <p:sldLayoutIdLst>
    <p:sldLayoutId id="214748365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14"/>
          <p:cNvSpPr txBox="1"/>
          <p:nvPr/>
        </p:nvSpPr>
        <p:spPr>
          <a:xfrm>
            <a:off x="11887200" y="2133600"/>
            <a:ext cx="19812000" cy="1179512"/>
          </a:xfrm>
          <a:prstGeom prst="rect">
            <a:avLst/>
          </a:prstGeom>
          <a:noFill/>
          <a:ln>
            <a:noFill/>
          </a:ln>
        </p:spPr>
        <p:txBody>
          <a:bodyPr spcFirstLastPara="1" wrap="square" lIns="143275" tIns="71625" rIns="143275" bIns="71625"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sp>
        <p:nvSpPr>
          <p:cNvPr id="117" name="Google Shape;117;p14"/>
          <p:cNvSpPr txBox="1"/>
          <p:nvPr/>
        </p:nvSpPr>
        <p:spPr>
          <a:xfrm>
            <a:off x="0" y="30022800"/>
            <a:ext cx="43891199" cy="2901950"/>
          </a:xfrm>
          <a:prstGeom prst="rect">
            <a:avLst/>
          </a:prstGeom>
          <a:solidFill>
            <a:srgbClr val="006747"/>
          </a:solidFill>
          <a:ln w="9525" cap="flat" cmpd="sng">
            <a:solidFill>
              <a:srgbClr val="00563F"/>
            </a:solidFill>
            <a:prstDash val="solid"/>
            <a:round/>
            <a:headEnd type="none" w="sm" len="sm"/>
            <a:tailEnd type="none" w="sm" len="sm"/>
          </a:ln>
        </p:spPr>
        <p:txBody>
          <a:bodyPr spcFirstLastPara="1" wrap="square" lIns="143275" tIns="71625" rIns="143275" bIns="71625"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sp>
        <p:nvSpPr>
          <p:cNvPr id="118" name="Google Shape;118;p14"/>
          <p:cNvSpPr txBox="1"/>
          <p:nvPr/>
        </p:nvSpPr>
        <p:spPr>
          <a:xfrm>
            <a:off x="0" y="31597600"/>
            <a:ext cx="21945600" cy="882650"/>
          </a:xfrm>
          <a:prstGeom prst="rect">
            <a:avLst/>
          </a:prstGeom>
          <a:noFill/>
          <a:ln>
            <a:noFill/>
          </a:ln>
        </p:spPr>
        <p:txBody>
          <a:bodyPr spcFirstLastPara="1" wrap="square" lIns="143275" tIns="71625" rIns="143275" bIns="71625" anchor="t" anchorCtr="0">
            <a:noAutofit/>
          </a:bodyPr>
          <a:lstStyle/>
          <a:p>
            <a:pPr marL="0" marR="0" lvl="0" indent="0" algn="ctr" rtl="0">
              <a:lnSpc>
                <a:spcPct val="100000"/>
              </a:lnSpc>
              <a:spcBef>
                <a:spcPts val="0"/>
              </a:spcBef>
              <a:spcAft>
                <a:spcPts val="0"/>
              </a:spcAft>
              <a:buClr>
                <a:srgbClr val="EDEBD1"/>
              </a:buClr>
              <a:buSzPts val="4800"/>
              <a:buFont typeface="Arial"/>
              <a:buNone/>
            </a:pPr>
            <a:r>
              <a:rPr lang="en-US" sz="4800" b="0" i="0" u="none" dirty="0">
                <a:solidFill>
                  <a:srgbClr val="EDEBD1"/>
                </a:solidFill>
                <a:latin typeface="Arial"/>
                <a:ea typeface="Arial"/>
                <a:cs typeface="Arial"/>
                <a:sym typeface="Arial"/>
              </a:rPr>
              <a:t>Tampa, Florida</a:t>
            </a:r>
            <a:endParaRPr dirty="0"/>
          </a:p>
        </p:txBody>
      </p:sp>
      <p:sp>
        <p:nvSpPr>
          <p:cNvPr id="119" name="Google Shape;119;p14"/>
          <p:cNvSpPr txBox="1"/>
          <p:nvPr/>
        </p:nvSpPr>
        <p:spPr>
          <a:xfrm>
            <a:off x="0" y="30492700"/>
            <a:ext cx="21945600" cy="1104900"/>
          </a:xfrm>
          <a:prstGeom prst="rect">
            <a:avLst/>
          </a:prstGeom>
          <a:noFill/>
          <a:ln>
            <a:noFill/>
          </a:ln>
        </p:spPr>
        <p:txBody>
          <a:bodyPr spcFirstLastPara="1" wrap="square" lIns="143275" tIns="71625" rIns="143275" bIns="71625" anchor="t" anchorCtr="0">
            <a:noAutofit/>
          </a:bodyPr>
          <a:lstStyle/>
          <a:p>
            <a:pPr marL="0" marR="0" lvl="0" indent="0" algn="ctr" rtl="0">
              <a:lnSpc>
                <a:spcPct val="100000"/>
              </a:lnSpc>
              <a:spcBef>
                <a:spcPts val="0"/>
              </a:spcBef>
              <a:spcAft>
                <a:spcPts val="0"/>
              </a:spcAft>
              <a:buClr>
                <a:srgbClr val="DEE029"/>
              </a:buClr>
              <a:buSzPts val="6000"/>
              <a:buFont typeface="Arial"/>
              <a:buNone/>
            </a:pPr>
            <a:r>
              <a:rPr lang="en-US" sz="6000" b="1" i="0" u="none" dirty="0">
                <a:solidFill>
                  <a:srgbClr val="DEE029"/>
                </a:solidFill>
                <a:latin typeface="Arial"/>
                <a:ea typeface="Arial"/>
                <a:cs typeface="Arial"/>
                <a:sym typeface="Arial"/>
              </a:rPr>
              <a:t>University of South Florida College of Nursing</a:t>
            </a:r>
            <a:endParaRPr dirty="0"/>
          </a:p>
        </p:txBody>
      </p:sp>
      <p:sp>
        <p:nvSpPr>
          <p:cNvPr id="120" name="Google Shape;120;p14"/>
          <p:cNvSpPr txBox="1"/>
          <p:nvPr/>
        </p:nvSpPr>
        <p:spPr>
          <a:xfrm>
            <a:off x="0" y="0"/>
            <a:ext cx="43891199" cy="3810000"/>
          </a:xfrm>
          <a:prstGeom prst="rect">
            <a:avLst/>
          </a:prstGeom>
          <a:solidFill>
            <a:srgbClr val="006747"/>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pic>
        <p:nvPicPr>
          <p:cNvPr id="121" name="Google Shape;121;p14"/>
          <p:cNvPicPr preferRelativeResize="0"/>
          <p:nvPr/>
        </p:nvPicPr>
        <p:blipFill rotWithShape="1">
          <a:blip r:embed="rId3">
            <a:alphaModFix/>
          </a:blip>
          <a:srcRect/>
          <a:stretch/>
        </p:blipFill>
        <p:spPr>
          <a:xfrm>
            <a:off x="34518600" y="30072013"/>
            <a:ext cx="7670800" cy="2803525"/>
          </a:xfrm>
          <a:prstGeom prst="rect">
            <a:avLst/>
          </a:prstGeom>
          <a:noFill/>
          <a:ln>
            <a:noFill/>
          </a:ln>
        </p:spPr>
      </p:pic>
      <p:sp>
        <p:nvSpPr>
          <p:cNvPr id="122" name="Google Shape;122;p14"/>
          <p:cNvSpPr txBox="1">
            <a:spLocks noGrp="1"/>
          </p:cNvSpPr>
          <p:nvPr>
            <p:ph type="dt" idx="10"/>
          </p:nvPr>
        </p:nvSpPr>
        <p:spPr>
          <a:xfrm>
            <a:off x="2193925" y="29978350"/>
            <a:ext cx="10242550" cy="22860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9pPr>
          </a:lstStyle>
          <a:p>
            <a:endParaRPr dirty="0"/>
          </a:p>
        </p:txBody>
      </p:sp>
      <p:sp>
        <p:nvSpPr>
          <p:cNvPr id="123" name="Google Shape;123;p14"/>
          <p:cNvSpPr txBox="1">
            <a:spLocks noGrp="1"/>
          </p:cNvSpPr>
          <p:nvPr>
            <p:ph type="ftr" idx="11"/>
          </p:nvPr>
        </p:nvSpPr>
        <p:spPr>
          <a:xfrm>
            <a:off x="14995525" y="29978350"/>
            <a:ext cx="13900150" cy="22860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9pPr>
          </a:lstStyle>
          <a:p>
            <a:endParaRPr dirty="0"/>
          </a:p>
        </p:txBody>
      </p:sp>
      <p:sp>
        <p:nvSpPr>
          <p:cNvPr id="124" name="Google Shape;124;p14"/>
          <p:cNvSpPr txBox="1">
            <a:spLocks noGrp="1"/>
          </p:cNvSpPr>
          <p:nvPr>
            <p:ph type="sldNum" idx="12"/>
          </p:nvPr>
        </p:nvSpPr>
        <p:spPr>
          <a:xfrm>
            <a:off x="31454725" y="29978350"/>
            <a:ext cx="10242550" cy="2286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sz="1400" dirty="0">
              <a:solidFill>
                <a:srgbClr val="000000"/>
              </a:solidFill>
            </a:endParaRPr>
          </a:p>
        </p:txBody>
      </p:sp>
    </p:spTree>
  </p:cSld>
  <p:clrMap bg1="lt1" tx1="dk1" bg2="dk2" tx2="lt2" accent1="accent1" accent2="accent2" accent3="accent3" accent4="accent4" accent5="accent5" accent6="accent6" hlink="hlink" folHlink="folHlink"/>
  <p:sldLayoutIdLst>
    <p:sldLayoutId id="214748365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9"/>
        <p:cNvGrpSpPr/>
        <p:nvPr/>
      </p:nvGrpSpPr>
      <p:grpSpPr>
        <a:xfrm>
          <a:off x="0" y="0"/>
          <a:ext cx="0" cy="0"/>
          <a:chOff x="0" y="0"/>
          <a:chExt cx="0" cy="0"/>
        </a:xfrm>
      </p:grpSpPr>
      <p:sp>
        <p:nvSpPr>
          <p:cNvPr id="130" name="Google Shape;130;p16"/>
          <p:cNvSpPr txBox="1"/>
          <p:nvPr/>
        </p:nvSpPr>
        <p:spPr>
          <a:xfrm>
            <a:off x="11887200" y="2133600"/>
            <a:ext cx="19812000" cy="1179512"/>
          </a:xfrm>
          <a:prstGeom prst="rect">
            <a:avLst/>
          </a:prstGeom>
          <a:noFill/>
          <a:ln>
            <a:noFill/>
          </a:ln>
        </p:spPr>
        <p:txBody>
          <a:bodyPr spcFirstLastPara="1" wrap="square" lIns="143275" tIns="71625" rIns="143275" bIns="71625"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sp>
        <p:nvSpPr>
          <p:cNvPr id="131" name="Google Shape;131;p16"/>
          <p:cNvSpPr txBox="1"/>
          <p:nvPr/>
        </p:nvSpPr>
        <p:spPr>
          <a:xfrm>
            <a:off x="0" y="30022800"/>
            <a:ext cx="43891199" cy="2901950"/>
          </a:xfrm>
          <a:prstGeom prst="rect">
            <a:avLst/>
          </a:prstGeom>
          <a:solidFill>
            <a:srgbClr val="006747"/>
          </a:solidFill>
          <a:ln w="9525" cap="flat" cmpd="sng">
            <a:solidFill>
              <a:srgbClr val="00563F"/>
            </a:solidFill>
            <a:prstDash val="solid"/>
            <a:round/>
            <a:headEnd type="none" w="sm" len="sm"/>
            <a:tailEnd type="none" w="sm" len="sm"/>
          </a:ln>
        </p:spPr>
        <p:txBody>
          <a:bodyPr spcFirstLastPara="1" wrap="square" lIns="143275" tIns="71625" rIns="143275" bIns="71625"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sp>
        <p:nvSpPr>
          <p:cNvPr id="132" name="Google Shape;132;p16"/>
          <p:cNvSpPr txBox="1"/>
          <p:nvPr/>
        </p:nvSpPr>
        <p:spPr>
          <a:xfrm>
            <a:off x="0" y="31597600"/>
            <a:ext cx="21945600" cy="882650"/>
          </a:xfrm>
          <a:prstGeom prst="rect">
            <a:avLst/>
          </a:prstGeom>
          <a:noFill/>
          <a:ln>
            <a:noFill/>
          </a:ln>
        </p:spPr>
        <p:txBody>
          <a:bodyPr spcFirstLastPara="1" wrap="square" lIns="143275" tIns="71625" rIns="143275" bIns="71625" anchor="t" anchorCtr="0">
            <a:noAutofit/>
          </a:bodyPr>
          <a:lstStyle/>
          <a:p>
            <a:pPr marL="0" marR="0" lvl="0" indent="0" algn="ctr" rtl="0">
              <a:lnSpc>
                <a:spcPct val="100000"/>
              </a:lnSpc>
              <a:spcBef>
                <a:spcPts val="0"/>
              </a:spcBef>
              <a:spcAft>
                <a:spcPts val="0"/>
              </a:spcAft>
              <a:buClr>
                <a:srgbClr val="EDEBD1"/>
              </a:buClr>
              <a:buSzPts val="4800"/>
              <a:buFont typeface="Arial"/>
              <a:buNone/>
            </a:pPr>
            <a:r>
              <a:rPr lang="en-US" sz="4800" b="0" i="0" u="none" dirty="0">
                <a:solidFill>
                  <a:srgbClr val="EDEBD1"/>
                </a:solidFill>
                <a:latin typeface="Arial"/>
                <a:ea typeface="Arial"/>
                <a:cs typeface="Arial"/>
                <a:sym typeface="Arial"/>
              </a:rPr>
              <a:t>Tampa, Florida</a:t>
            </a:r>
            <a:endParaRPr dirty="0"/>
          </a:p>
        </p:txBody>
      </p:sp>
      <p:sp>
        <p:nvSpPr>
          <p:cNvPr id="133" name="Google Shape;133;p16"/>
          <p:cNvSpPr txBox="1"/>
          <p:nvPr/>
        </p:nvSpPr>
        <p:spPr>
          <a:xfrm>
            <a:off x="0" y="30492700"/>
            <a:ext cx="21945600" cy="1104900"/>
          </a:xfrm>
          <a:prstGeom prst="rect">
            <a:avLst/>
          </a:prstGeom>
          <a:noFill/>
          <a:ln>
            <a:noFill/>
          </a:ln>
        </p:spPr>
        <p:txBody>
          <a:bodyPr spcFirstLastPara="1" wrap="square" lIns="143275" tIns="71625" rIns="143275" bIns="71625" anchor="t" anchorCtr="0">
            <a:noAutofit/>
          </a:bodyPr>
          <a:lstStyle/>
          <a:p>
            <a:pPr marL="0" marR="0" lvl="0" indent="0" algn="ctr" rtl="0">
              <a:lnSpc>
                <a:spcPct val="100000"/>
              </a:lnSpc>
              <a:spcBef>
                <a:spcPts val="0"/>
              </a:spcBef>
              <a:spcAft>
                <a:spcPts val="0"/>
              </a:spcAft>
              <a:buClr>
                <a:srgbClr val="DEE029"/>
              </a:buClr>
              <a:buSzPts val="6000"/>
              <a:buFont typeface="Arial"/>
              <a:buNone/>
            </a:pPr>
            <a:r>
              <a:rPr lang="en-US" sz="6000" b="1" i="0" u="none" dirty="0">
                <a:solidFill>
                  <a:srgbClr val="DEE029"/>
                </a:solidFill>
                <a:latin typeface="Arial"/>
                <a:ea typeface="Arial"/>
                <a:cs typeface="Arial"/>
                <a:sym typeface="Arial"/>
              </a:rPr>
              <a:t>University of South Florida College of Nursing</a:t>
            </a:r>
            <a:endParaRPr dirty="0"/>
          </a:p>
        </p:txBody>
      </p:sp>
      <p:sp>
        <p:nvSpPr>
          <p:cNvPr id="134" name="Google Shape;134;p16"/>
          <p:cNvSpPr txBox="1"/>
          <p:nvPr/>
        </p:nvSpPr>
        <p:spPr>
          <a:xfrm>
            <a:off x="0" y="0"/>
            <a:ext cx="43891199" cy="3810000"/>
          </a:xfrm>
          <a:prstGeom prst="rect">
            <a:avLst/>
          </a:prstGeom>
          <a:solidFill>
            <a:srgbClr val="006747"/>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1200" b="0" i="0" u="none" dirty="0">
              <a:solidFill>
                <a:schemeClr val="dk1"/>
              </a:solidFill>
              <a:latin typeface="Arial"/>
              <a:ea typeface="Arial"/>
              <a:cs typeface="Arial"/>
              <a:sym typeface="Arial"/>
            </a:endParaRPr>
          </a:p>
        </p:txBody>
      </p:sp>
      <p:pic>
        <p:nvPicPr>
          <p:cNvPr id="135" name="Google Shape;135;p16"/>
          <p:cNvPicPr preferRelativeResize="0"/>
          <p:nvPr/>
        </p:nvPicPr>
        <p:blipFill rotWithShape="1">
          <a:blip r:embed="rId3">
            <a:alphaModFix/>
          </a:blip>
          <a:srcRect/>
          <a:stretch/>
        </p:blipFill>
        <p:spPr>
          <a:xfrm>
            <a:off x="34518600" y="30072013"/>
            <a:ext cx="7670800" cy="2803525"/>
          </a:xfrm>
          <a:prstGeom prst="rect">
            <a:avLst/>
          </a:prstGeom>
          <a:noFill/>
          <a:ln>
            <a:noFill/>
          </a:ln>
        </p:spPr>
      </p:pic>
      <p:sp>
        <p:nvSpPr>
          <p:cNvPr id="136" name="Google Shape;136;p16"/>
          <p:cNvSpPr txBox="1">
            <a:spLocks noGrp="1"/>
          </p:cNvSpPr>
          <p:nvPr>
            <p:ph type="dt" idx="10"/>
          </p:nvPr>
        </p:nvSpPr>
        <p:spPr>
          <a:xfrm>
            <a:off x="2193925" y="29978350"/>
            <a:ext cx="10242550" cy="22860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9pPr>
          </a:lstStyle>
          <a:p>
            <a:endParaRPr dirty="0"/>
          </a:p>
        </p:txBody>
      </p:sp>
      <p:sp>
        <p:nvSpPr>
          <p:cNvPr id="137" name="Google Shape;137;p16"/>
          <p:cNvSpPr txBox="1">
            <a:spLocks noGrp="1"/>
          </p:cNvSpPr>
          <p:nvPr>
            <p:ph type="ftr" idx="11"/>
          </p:nvPr>
        </p:nvSpPr>
        <p:spPr>
          <a:xfrm>
            <a:off x="14995525" y="29978350"/>
            <a:ext cx="13900150" cy="22860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1200" b="0" i="0" u="none" strike="noStrike" cap="none">
                <a:solidFill>
                  <a:schemeClr val="dk1"/>
                </a:solidFill>
                <a:latin typeface="Arial"/>
                <a:ea typeface="Arial"/>
                <a:cs typeface="Arial"/>
                <a:sym typeface="Arial"/>
              </a:defRPr>
            </a:lvl9pPr>
          </a:lstStyle>
          <a:p>
            <a:endParaRPr dirty="0"/>
          </a:p>
        </p:txBody>
      </p:sp>
      <p:sp>
        <p:nvSpPr>
          <p:cNvPr id="138" name="Google Shape;138;p16"/>
          <p:cNvSpPr txBox="1">
            <a:spLocks noGrp="1"/>
          </p:cNvSpPr>
          <p:nvPr>
            <p:ph type="sldNum" idx="12"/>
          </p:nvPr>
        </p:nvSpPr>
        <p:spPr>
          <a:xfrm>
            <a:off x="31454725" y="29978350"/>
            <a:ext cx="10242550" cy="2286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1200"/>
              <a:buFont typeface="Arial"/>
              <a:buNone/>
              <a:defRPr sz="112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sz="1400" dirty="0">
              <a:solidFill>
                <a:srgbClr val="000000"/>
              </a:solidFill>
            </a:endParaRPr>
          </a:p>
        </p:txBody>
      </p:sp>
    </p:spTree>
  </p:cSld>
  <p:clrMap bg1="lt1" tx1="dk1" bg2="dk2" tx2="lt2" accent1="accent1" accent2="accent2" accent3="accent3" accent4="accent4" accent5="accent5" accent6="accent6" hlink="hlink" folHlink="folHlink"/>
  <p:sldLayoutIdLst>
    <p:sldLayoutId id="214748365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1" name="Google Shape;201;p24"/>
          <p:cNvSpPr/>
          <p:nvPr/>
        </p:nvSpPr>
        <p:spPr>
          <a:xfrm>
            <a:off x="1524572" y="4215831"/>
            <a:ext cx="9448800" cy="859536"/>
          </a:xfrm>
          <a:prstGeom prst="roundRect">
            <a:avLst>
              <a:gd name="adj" fmla="val 16667"/>
            </a:avLst>
          </a:prstGeom>
          <a:solidFill>
            <a:srgbClr val="006747"/>
          </a:solidFill>
          <a:ln>
            <a:noFill/>
          </a:ln>
        </p:spPr>
        <p:txBody>
          <a:bodyPr spcFirstLastPara="1" wrap="square" lIns="143275" tIns="71625" rIns="143275" bIns="71625" anchor="ctr" anchorCtr="0">
            <a:noAutofit/>
          </a:bodyPr>
          <a:lstStyle/>
          <a:p>
            <a:pPr marL="0" marR="0" lvl="0" indent="0" algn="ctr" rtl="0">
              <a:lnSpc>
                <a:spcPct val="100000"/>
              </a:lnSpc>
              <a:spcBef>
                <a:spcPts val="0"/>
              </a:spcBef>
              <a:spcAft>
                <a:spcPts val="0"/>
              </a:spcAft>
              <a:buClr>
                <a:srgbClr val="DEE029"/>
              </a:buClr>
              <a:buSzPts val="5400"/>
              <a:buFont typeface="Arial"/>
              <a:buNone/>
            </a:pPr>
            <a:r>
              <a:rPr lang="en-US" sz="5400" b="1" i="0" u="none" dirty="0">
                <a:solidFill>
                  <a:srgbClr val="DEE029"/>
                </a:solidFill>
                <a:latin typeface="Arial"/>
                <a:ea typeface="Arial"/>
                <a:cs typeface="Arial"/>
                <a:sym typeface="Arial"/>
              </a:rPr>
              <a:t>Purpose</a:t>
            </a:r>
            <a:endParaRPr dirty="0"/>
          </a:p>
        </p:txBody>
      </p:sp>
      <p:sp>
        <p:nvSpPr>
          <p:cNvPr id="202" name="Google Shape;202;p24"/>
          <p:cNvSpPr/>
          <p:nvPr/>
        </p:nvSpPr>
        <p:spPr>
          <a:xfrm>
            <a:off x="33070800" y="4215831"/>
            <a:ext cx="9445752" cy="850788"/>
          </a:xfrm>
          <a:prstGeom prst="roundRect">
            <a:avLst>
              <a:gd name="adj" fmla="val 16667"/>
            </a:avLst>
          </a:prstGeom>
          <a:solidFill>
            <a:srgbClr val="006747"/>
          </a:solidFill>
          <a:ln>
            <a:noFill/>
          </a:ln>
        </p:spPr>
        <p:txBody>
          <a:bodyPr spcFirstLastPara="1" wrap="square" lIns="143275" tIns="71625" rIns="143275" bIns="71625" anchor="ctr" anchorCtr="0">
            <a:noAutofit/>
          </a:bodyPr>
          <a:lstStyle/>
          <a:p>
            <a:pPr marL="0" marR="0" lvl="0" indent="0" algn="ctr" rtl="0">
              <a:lnSpc>
                <a:spcPct val="100000"/>
              </a:lnSpc>
              <a:spcBef>
                <a:spcPts val="0"/>
              </a:spcBef>
              <a:spcAft>
                <a:spcPts val="0"/>
              </a:spcAft>
              <a:buClr>
                <a:srgbClr val="DEE029"/>
              </a:buClr>
              <a:buSzPts val="5400"/>
              <a:buFont typeface="Arial"/>
              <a:buNone/>
            </a:pPr>
            <a:r>
              <a:rPr lang="en-US" sz="5400" b="1" dirty="0">
                <a:solidFill>
                  <a:srgbClr val="DEE029"/>
                </a:solidFill>
              </a:rPr>
              <a:t>Discussion</a:t>
            </a:r>
            <a:endParaRPr dirty="0"/>
          </a:p>
        </p:txBody>
      </p:sp>
      <p:sp>
        <p:nvSpPr>
          <p:cNvPr id="203" name="Google Shape;203;p24"/>
          <p:cNvSpPr/>
          <p:nvPr/>
        </p:nvSpPr>
        <p:spPr>
          <a:xfrm>
            <a:off x="22556354" y="4207083"/>
            <a:ext cx="9447646" cy="859536"/>
          </a:xfrm>
          <a:prstGeom prst="roundRect">
            <a:avLst>
              <a:gd name="adj" fmla="val 16667"/>
            </a:avLst>
          </a:prstGeom>
          <a:solidFill>
            <a:srgbClr val="006747"/>
          </a:solidFill>
          <a:ln>
            <a:noFill/>
          </a:ln>
        </p:spPr>
        <p:txBody>
          <a:bodyPr spcFirstLastPara="1" wrap="square" lIns="143275" tIns="71625" rIns="143275" bIns="71625" anchor="ctr" anchorCtr="0">
            <a:noAutofit/>
          </a:bodyPr>
          <a:lstStyle/>
          <a:p>
            <a:pPr marL="0" marR="0" lvl="0" indent="0" algn="ctr" rtl="0">
              <a:lnSpc>
                <a:spcPct val="100000"/>
              </a:lnSpc>
              <a:spcBef>
                <a:spcPts val="0"/>
              </a:spcBef>
              <a:spcAft>
                <a:spcPts val="0"/>
              </a:spcAft>
              <a:buClr>
                <a:srgbClr val="DEE029"/>
              </a:buClr>
              <a:buSzPts val="5400"/>
              <a:buFont typeface="Arial"/>
              <a:buNone/>
            </a:pPr>
            <a:r>
              <a:rPr lang="en-US" sz="5400" b="1" i="0" u="none" dirty="0">
                <a:solidFill>
                  <a:srgbClr val="DEE029"/>
                </a:solidFill>
                <a:latin typeface="Arial"/>
                <a:ea typeface="Arial"/>
                <a:cs typeface="Arial"/>
                <a:sym typeface="Arial"/>
              </a:rPr>
              <a:t>Results</a:t>
            </a:r>
            <a:endParaRPr dirty="0"/>
          </a:p>
        </p:txBody>
      </p:sp>
      <p:sp>
        <p:nvSpPr>
          <p:cNvPr id="204" name="Google Shape;204;p24"/>
          <p:cNvSpPr/>
          <p:nvPr/>
        </p:nvSpPr>
        <p:spPr>
          <a:xfrm>
            <a:off x="1527620" y="8762216"/>
            <a:ext cx="9445752" cy="859536"/>
          </a:xfrm>
          <a:prstGeom prst="roundRect">
            <a:avLst>
              <a:gd name="adj" fmla="val 16667"/>
            </a:avLst>
          </a:prstGeom>
          <a:solidFill>
            <a:srgbClr val="006747"/>
          </a:solidFill>
          <a:ln>
            <a:noFill/>
          </a:ln>
        </p:spPr>
        <p:txBody>
          <a:bodyPr spcFirstLastPara="1" wrap="square" lIns="143275" tIns="71625" rIns="143275" bIns="71625" anchor="ctr" anchorCtr="0">
            <a:noAutofit/>
          </a:bodyPr>
          <a:lstStyle/>
          <a:p>
            <a:pPr marL="0" marR="0" lvl="0" indent="0" algn="ctr" rtl="0">
              <a:lnSpc>
                <a:spcPct val="100000"/>
              </a:lnSpc>
              <a:spcBef>
                <a:spcPts val="0"/>
              </a:spcBef>
              <a:spcAft>
                <a:spcPts val="0"/>
              </a:spcAft>
              <a:buClr>
                <a:srgbClr val="DEE029"/>
              </a:buClr>
              <a:buSzPts val="5400"/>
              <a:buFont typeface="Arial"/>
              <a:buNone/>
            </a:pPr>
            <a:r>
              <a:rPr lang="en-US" sz="5400" b="1" i="0" u="none" dirty="0">
                <a:solidFill>
                  <a:srgbClr val="DEE029"/>
                </a:solidFill>
                <a:latin typeface="Arial"/>
                <a:ea typeface="Arial"/>
                <a:cs typeface="Arial"/>
                <a:sym typeface="Arial"/>
              </a:rPr>
              <a:t>Background</a:t>
            </a:r>
            <a:endParaRPr dirty="0"/>
          </a:p>
        </p:txBody>
      </p:sp>
      <p:sp>
        <p:nvSpPr>
          <p:cNvPr id="205" name="Google Shape;205;p24"/>
          <p:cNvSpPr txBox="1"/>
          <p:nvPr/>
        </p:nvSpPr>
        <p:spPr>
          <a:xfrm>
            <a:off x="-15875" y="598487"/>
            <a:ext cx="43891199" cy="1436687"/>
          </a:xfrm>
          <a:prstGeom prst="rect">
            <a:avLst/>
          </a:prstGeom>
          <a:noFill/>
          <a:ln>
            <a:noFill/>
          </a:ln>
        </p:spPr>
        <p:txBody>
          <a:bodyPr spcFirstLastPara="1" wrap="square" lIns="143275" tIns="71625" rIns="143275" bIns="71625" anchor="t" anchorCtr="0">
            <a:noAutofit/>
          </a:bodyPr>
          <a:lstStyle/>
          <a:p>
            <a:pPr marL="0" marR="0" lvl="0" indent="0" algn="ctr" rtl="0">
              <a:lnSpc>
                <a:spcPct val="100000"/>
              </a:lnSpc>
              <a:spcBef>
                <a:spcPts val="0"/>
              </a:spcBef>
              <a:spcAft>
                <a:spcPts val="0"/>
              </a:spcAft>
              <a:buClr>
                <a:srgbClr val="DEE029"/>
              </a:buClr>
              <a:buSzPts val="8400"/>
              <a:buFont typeface="Arial"/>
              <a:buNone/>
            </a:pPr>
            <a:r>
              <a:rPr lang="en-US" sz="8400" b="1" i="0" u="none" dirty="0">
                <a:solidFill>
                  <a:srgbClr val="DEE029"/>
                </a:solidFill>
                <a:latin typeface="Arial"/>
                <a:ea typeface="Arial"/>
                <a:cs typeface="Arial"/>
                <a:sym typeface="Arial"/>
              </a:rPr>
              <a:t>A Pilot to Increase Annual Wellness Visit Completion Rates in Rural Florida</a:t>
            </a:r>
            <a:endParaRPr dirty="0"/>
          </a:p>
        </p:txBody>
      </p:sp>
      <p:sp>
        <p:nvSpPr>
          <p:cNvPr id="206" name="Google Shape;206;p24"/>
          <p:cNvSpPr txBox="1"/>
          <p:nvPr/>
        </p:nvSpPr>
        <p:spPr>
          <a:xfrm>
            <a:off x="-15875" y="2284412"/>
            <a:ext cx="43891199" cy="1068387"/>
          </a:xfrm>
          <a:prstGeom prst="rect">
            <a:avLst/>
          </a:prstGeom>
          <a:noFill/>
          <a:ln>
            <a:noFill/>
          </a:ln>
        </p:spPr>
        <p:txBody>
          <a:bodyPr spcFirstLastPara="1" wrap="square" lIns="143275" tIns="71625" rIns="143275" bIns="71625" anchor="t" anchorCtr="0">
            <a:noAutofit/>
          </a:bodyPr>
          <a:lstStyle/>
          <a:p>
            <a:pPr marL="0" marR="0" lvl="0" indent="0" algn="ctr" rtl="0">
              <a:lnSpc>
                <a:spcPct val="100000"/>
              </a:lnSpc>
              <a:spcBef>
                <a:spcPts val="0"/>
              </a:spcBef>
              <a:spcAft>
                <a:spcPts val="0"/>
              </a:spcAft>
              <a:buClr>
                <a:srgbClr val="EDEBD1"/>
              </a:buClr>
              <a:buSzPts val="6000"/>
              <a:buFont typeface="Arial"/>
              <a:buNone/>
            </a:pPr>
            <a:r>
              <a:rPr lang="en-US" sz="6000" b="0" i="0" u="none" dirty="0">
                <a:solidFill>
                  <a:schemeClr val="bg1"/>
                </a:solidFill>
                <a:latin typeface="Arial"/>
                <a:ea typeface="Arial"/>
                <a:cs typeface="Arial"/>
                <a:sym typeface="Arial"/>
              </a:rPr>
              <a:t>Ashley Austin Johnson, </a:t>
            </a:r>
            <a:r>
              <a:rPr lang="en-US" sz="6000" dirty="0">
                <a:solidFill>
                  <a:schemeClr val="bg1"/>
                </a:solidFill>
              </a:rPr>
              <a:t>DNP, AP</a:t>
            </a:r>
            <a:r>
              <a:rPr lang="en-US" sz="6000" b="0" i="0" u="none" dirty="0">
                <a:solidFill>
                  <a:schemeClr val="bg1"/>
                </a:solidFill>
                <a:latin typeface="Arial"/>
                <a:ea typeface="Arial"/>
                <a:cs typeface="Arial"/>
                <a:sym typeface="Arial"/>
              </a:rPr>
              <a:t>RN, AGPCNP-C  &amp; Nidhi Sethi</a:t>
            </a:r>
            <a:r>
              <a:rPr lang="en-US" sz="6000" b="0" i="0" u="none" dirty="0">
                <a:solidFill>
                  <a:schemeClr val="bg1"/>
                </a:solidFill>
                <a:sym typeface="Arial"/>
              </a:rPr>
              <a:t>, DNP, APRN, FNP-C</a:t>
            </a:r>
            <a:endParaRPr dirty="0">
              <a:solidFill>
                <a:schemeClr val="bg1"/>
              </a:solidFill>
            </a:endParaRPr>
          </a:p>
        </p:txBody>
      </p:sp>
      <p:sp>
        <p:nvSpPr>
          <p:cNvPr id="207" name="Google Shape;207;p24"/>
          <p:cNvSpPr txBox="1"/>
          <p:nvPr/>
        </p:nvSpPr>
        <p:spPr>
          <a:xfrm>
            <a:off x="1523999" y="5325336"/>
            <a:ext cx="9455217" cy="3044771"/>
          </a:xfrm>
          <a:prstGeom prst="rect">
            <a:avLst/>
          </a:prstGeom>
          <a:noFill/>
          <a:ln>
            <a:noFill/>
          </a:ln>
        </p:spPr>
        <p:txBody>
          <a:bodyPr spcFirstLastPara="1" wrap="square" lIns="143275" tIns="71625" rIns="143275" bIns="71625" anchor="t" anchorCtr="0">
            <a:noAutofit/>
          </a:bodyPr>
          <a:lstStyle/>
          <a:p>
            <a:pPr marR="0" lvl="0" algn="l" rtl="0">
              <a:lnSpc>
                <a:spcPct val="100000"/>
              </a:lnSpc>
              <a:spcBef>
                <a:spcPts val="0"/>
              </a:spcBef>
              <a:spcAft>
                <a:spcPts val="2400"/>
              </a:spcAft>
              <a:buClr>
                <a:schemeClr val="dk1"/>
              </a:buClr>
              <a:buSzPts val="2400"/>
            </a:pPr>
            <a:r>
              <a:rPr lang="en-US" sz="3000" b="0" i="0" u="none" dirty="0">
                <a:solidFill>
                  <a:schemeClr val="dk1"/>
                </a:solidFill>
                <a:latin typeface="Arial"/>
                <a:ea typeface="Arial"/>
                <a:cs typeface="Arial"/>
                <a:sym typeface="Arial"/>
              </a:rPr>
              <a:t>The purpose of this quality improvement (QI) project was to increase Annual Wellness Visit (AWV) completion rate in a rural primary clinic in central Florida.</a:t>
            </a:r>
          </a:p>
          <a:p>
            <a:pPr marR="0" lvl="0" algn="l" rtl="0">
              <a:lnSpc>
                <a:spcPct val="100000"/>
              </a:lnSpc>
              <a:spcBef>
                <a:spcPts val="0"/>
              </a:spcBef>
              <a:spcAft>
                <a:spcPts val="2400"/>
              </a:spcAft>
              <a:buClr>
                <a:schemeClr val="dk1"/>
              </a:buClr>
              <a:buSzPts val="2400"/>
            </a:pPr>
            <a:r>
              <a:rPr lang="en-US" sz="3000" dirty="0">
                <a:solidFill>
                  <a:schemeClr val="dk1"/>
                </a:solidFill>
              </a:rPr>
              <a:t>Aim: Within 3 months, 10% of the eligible Medicare patients seen each week will complete an AWV</a:t>
            </a:r>
            <a:r>
              <a:rPr lang="en-US" sz="3000" b="0" i="0" u="none" dirty="0">
                <a:solidFill>
                  <a:schemeClr val="dk1"/>
                </a:solidFill>
                <a:latin typeface="Arial"/>
                <a:ea typeface="Arial"/>
                <a:cs typeface="Arial"/>
                <a:sym typeface="Arial"/>
              </a:rPr>
              <a:t>.</a:t>
            </a:r>
          </a:p>
        </p:txBody>
      </p:sp>
      <p:sp>
        <p:nvSpPr>
          <p:cNvPr id="209" name="Google Shape;209;p24"/>
          <p:cNvSpPr/>
          <p:nvPr/>
        </p:nvSpPr>
        <p:spPr>
          <a:xfrm>
            <a:off x="12041250" y="4211716"/>
            <a:ext cx="9445500" cy="859536"/>
          </a:xfrm>
          <a:prstGeom prst="roundRect">
            <a:avLst>
              <a:gd name="adj" fmla="val 16667"/>
            </a:avLst>
          </a:prstGeom>
          <a:solidFill>
            <a:srgbClr val="006747"/>
          </a:solidFill>
          <a:ln>
            <a:noFill/>
          </a:ln>
        </p:spPr>
        <p:txBody>
          <a:bodyPr spcFirstLastPara="1" wrap="square" lIns="143275" tIns="71625" rIns="143275" bIns="71625" anchor="ctr" anchorCtr="0">
            <a:noAutofit/>
          </a:bodyPr>
          <a:lstStyle/>
          <a:p>
            <a:pPr marL="0" marR="0" lvl="0" indent="0" algn="ctr" rtl="0">
              <a:lnSpc>
                <a:spcPct val="100000"/>
              </a:lnSpc>
              <a:spcBef>
                <a:spcPts val="0"/>
              </a:spcBef>
              <a:spcAft>
                <a:spcPts val="0"/>
              </a:spcAft>
              <a:buClr>
                <a:srgbClr val="DEE029"/>
              </a:buClr>
              <a:buSzPts val="5400"/>
              <a:buFont typeface="Arial"/>
              <a:buNone/>
            </a:pPr>
            <a:r>
              <a:rPr lang="en-US" sz="5400" b="1" i="0" u="none" dirty="0">
                <a:solidFill>
                  <a:srgbClr val="DEE029"/>
                </a:solidFill>
                <a:latin typeface="Arial"/>
                <a:ea typeface="Arial"/>
                <a:cs typeface="Arial"/>
                <a:sym typeface="Arial"/>
              </a:rPr>
              <a:t>Methods</a:t>
            </a:r>
            <a:endParaRPr dirty="0"/>
          </a:p>
        </p:txBody>
      </p:sp>
      <p:sp>
        <p:nvSpPr>
          <p:cNvPr id="210" name="Google Shape;210;p24"/>
          <p:cNvSpPr txBox="1"/>
          <p:nvPr/>
        </p:nvSpPr>
        <p:spPr>
          <a:xfrm>
            <a:off x="12042397" y="5325335"/>
            <a:ext cx="9441257" cy="12282625"/>
          </a:xfrm>
          <a:prstGeom prst="rect">
            <a:avLst/>
          </a:prstGeom>
          <a:noFill/>
          <a:ln>
            <a:noFill/>
          </a:ln>
        </p:spPr>
        <p:txBody>
          <a:bodyPr spcFirstLastPara="1" wrap="square" lIns="143275" tIns="71625" rIns="143275" bIns="71625" anchor="t" anchorCtr="0">
            <a:noAutofit/>
          </a:bodyPr>
          <a:lstStyle/>
          <a:p>
            <a:pPr marL="342900" lvl="0" indent="-342900">
              <a:spcAft>
                <a:spcPts val="2400"/>
              </a:spcAft>
              <a:buClr>
                <a:schemeClr val="dk1"/>
              </a:buClr>
              <a:buSzPts val="2400"/>
            </a:pPr>
            <a:r>
              <a:rPr lang="en-US" sz="3000" dirty="0">
                <a:solidFill>
                  <a:schemeClr val="dk1"/>
                </a:solidFill>
              </a:rPr>
              <a:t>The QI pilot was conducted using a PDSA cycle.</a:t>
            </a:r>
            <a:endParaRPr lang="en-US" sz="2000" dirty="0">
              <a:solidFill>
                <a:schemeClr val="dk1"/>
              </a:solidFill>
            </a:endParaRPr>
          </a:p>
          <a:p>
            <a:pPr marL="342900" lvl="0" indent="-342900">
              <a:spcAft>
                <a:spcPts val="600"/>
              </a:spcAft>
              <a:buClr>
                <a:schemeClr val="dk1"/>
              </a:buClr>
              <a:buSzPts val="2400"/>
            </a:pPr>
            <a:r>
              <a:rPr lang="en-US" sz="3000" b="1" dirty="0">
                <a:solidFill>
                  <a:schemeClr val="dk1"/>
                </a:solidFill>
              </a:rPr>
              <a:t>Setting</a:t>
            </a:r>
          </a:p>
          <a:p>
            <a:pPr lvl="0">
              <a:spcAft>
                <a:spcPts val="600"/>
              </a:spcAft>
              <a:buClr>
                <a:schemeClr val="dk1"/>
              </a:buClr>
              <a:buSzPts val="2400"/>
            </a:pPr>
            <a:r>
              <a:rPr lang="en-US" sz="3000" dirty="0">
                <a:solidFill>
                  <a:schemeClr val="dk1"/>
                </a:solidFill>
              </a:rPr>
              <a:t>A rural practice in a medically underserved area in Central Florida participated in the pilot</a:t>
            </a:r>
            <a:endParaRPr lang="en-US" sz="3000" baseline="30000" dirty="0">
              <a:solidFill>
                <a:srgbClr val="FF0000"/>
              </a:solidFill>
            </a:endParaRPr>
          </a:p>
          <a:p>
            <a:pPr marL="457200" lvl="4" indent="-457200">
              <a:spcAft>
                <a:spcPts val="600"/>
              </a:spcAft>
              <a:buClr>
                <a:schemeClr val="dk1"/>
              </a:buClr>
              <a:buSzPts val="2400"/>
              <a:buFont typeface="Wingdings" panose="05000000000000000000" pitchFamily="2" charset="2"/>
              <a:buChar char="v"/>
            </a:pPr>
            <a:r>
              <a:rPr lang="en-US" sz="3000" dirty="0">
                <a:solidFill>
                  <a:schemeClr val="dk1"/>
                </a:solidFill>
              </a:rPr>
              <a:t>3 physicians, 1 nurse practitioner (NP), 1 office manager, and 6 staff.</a:t>
            </a:r>
          </a:p>
          <a:p>
            <a:pPr marL="342900" lvl="0" indent="-342900">
              <a:spcAft>
                <a:spcPts val="600"/>
              </a:spcAft>
              <a:buClr>
                <a:schemeClr val="dk1"/>
              </a:buClr>
              <a:buSzPts val="2400"/>
              <a:buFont typeface="Wingdings" panose="05000000000000000000" pitchFamily="2" charset="2"/>
              <a:buChar char="v"/>
            </a:pPr>
            <a:r>
              <a:rPr lang="en-US" sz="3000" dirty="0">
                <a:solidFill>
                  <a:schemeClr val="dk1"/>
                </a:solidFill>
              </a:rPr>
              <a:t>An unduplicated panel of 47,000 patients (includes consultations and hospital patients)</a:t>
            </a:r>
          </a:p>
          <a:p>
            <a:pPr marL="342900" lvl="0" indent="-342900">
              <a:spcAft>
                <a:spcPts val="2400"/>
              </a:spcAft>
              <a:buClr>
                <a:schemeClr val="dk1"/>
              </a:buClr>
              <a:buSzPts val="2400"/>
              <a:buFont typeface="Wingdings" panose="05000000000000000000" pitchFamily="2" charset="2"/>
              <a:buChar char="v"/>
            </a:pPr>
            <a:r>
              <a:rPr lang="en-US" sz="3000" dirty="0">
                <a:solidFill>
                  <a:schemeClr val="dk1"/>
                </a:solidFill>
              </a:rPr>
              <a:t>65-70% of patients estimated to be 65 years of age or older</a:t>
            </a:r>
            <a:endParaRPr lang="en-US" sz="1200" dirty="0">
              <a:solidFill>
                <a:schemeClr val="dk1"/>
              </a:solidFill>
            </a:endParaRPr>
          </a:p>
          <a:p>
            <a:pPr lvl="0">
              <a:spcAft>
                <a:spcPts val="600"/>
              </a:spcAft>
              <a:buClr>
                <a:schemeClr val="dk1"/>
              </a:buClr>
              <a:buSzPts val="2400"/>
            </a:pPr>
            <a:r>
              <a:rPr lang="en-US" sz="3000" b="1" dirty="0">
                <a:solidFill>
                  <a:schemeClr val="dk1"/>
                </a:solidFill>
              </a:rPr>
              <a:t>Target Population</a:t>
            </a:r>
          </a:p>
          <a:p>
            <a:pPr marL="61722" lvl="0">
              <a:spcAft>
                <a:spcPts val="3000"/>
              </a:spcAft>
              <a:buClr>
                <a:schemeClr val="dk1"/>
              </a:buClr>
              <a:buSzPts val="2400"/>
            </a:pPr>
            <a:r>
              <a:rPr lang="en-US" sz="3000" dirty="0">
                <a:solidFill>
                  <a:schemeClr val="dk1"/>
                </a:solidFill>
              </a:rPr>
              <a:t>Patients ages 65 years or older, eligible for an AWV</a:t>
            </a:r>
            <a:endParaRPr lang="en-US" sz="1200" dirty="0">
              <a:solidFill>
                <a:schemeClr val="dk1"/>
              </a:solidFill>
            </a:endParaRPr>
          </a:p>
          <a:p>
            <a:pPr marL="342900" marR="0" lvl="0" indent="-342900" algn="l" rtl="0">
              <a:lnSpc>
                <a:spcPct val="100000"/>
              </a:lnSpc>
              <a:spcAft>
                <a:spcPts val="600"/>
              </a:spcAft>
              <a:buClr>
                <a:schemeClr val="dk1"/>
              </a:buClr>
              <a:buSzPts val="2400"/>
              <a:buFont typeface="Arial"/>
              <a:buNone/>
            </a:pPr>
            <a:r>
              <a:rPr lang="en-US" sz="3200" b="1" i="0" u="none" dirty="0">
                <a:solidFill>
                  <a:schemeClr val="dk1"/>
                </a:solidFill>
                <a:latin typeface="Arial"/>
                <a:ea typeface="Arial"/>
                <a:cs typeface="Arial"/>
                <a:sym typeface="Arial"/>
              </a:rPr>
              <a:t>PLAN</a:t>
            </a:r>
            <a:endParaRPr sz="3200" dirty="0"/>
          </a:p>
          <a:p>
            <a:pPr marL="342900" marR="0" lvl="0" indent="-342900" algn="l" rtl="0">
              <a:lnSpc>
                <a:spcPct val="100000"/>
              </a:lnSpc>
              <a:spcAft>
                <a:spcPts val="600"/>
              </a:spcAft>
              <a:buClr>
                <a:schemeClr val="dk1"/>
              </a:buClr>
              <a:buSzPts val="2400"/>
              <a:buFont typeface="Arial"/>
              <a:buChar char="❖"/>
            </a:pPr>
            <a:r>
              <a:rPr lang="en-US" sz="3000" b="0" i="0" u="none" dirty="0">
                <a:solidFill>
                  <a:schemeClr val="dk1"/>
                </a:solidFill>
                <a:latin typeface="Arial"/>
                <a:ea typeface="Arial"/>
                <a:cs typeface="Arial"/>
                <a:sym typeface="Arial"/>
              </a:rPr>
              <a:t>Pilot coordinators completed a needs assessment, observed office workflow, and </a:t>
            </a:r>
            <a:r>
              <a:rPr lang="en-US" sz="3000" dirty="0">
                <a:solidFill>
                  <a:schemeClr val="dk1"/>
                </a:solidFill>
              </a:rPr>
              <a:t>set</a:t>
            </a:r>
            <a:r>
              <a:rPr lang="en-US" sz="3000" b="0" i="0" u="none" dirty="0">
                <a:solidFill>
                  <a:schemeClr val="dk1"/>
                </a:solidFill>
                <a:latin typeface="Arial"/>
                <a:ea typeface="Arial"/>
                <a:cs typeface="Arial"/>
                <a:sym typeface="Arial"/>
              </a:rPr>
              <a:t> mutual goals</a:t>
            </a:r>
          </a:p>
          <a:p>
            <a:pPr marL="342900" marR="0" lvl="0" indent="-342900" algn="l" rtl="0">
              <a:lnSpc>
                <a:spcPct val="100000"/>
              </a:lnSpc>
              <a:spcAft>
                <a:spcPts val="3000"/>
              </a:spcAft>
              <a:buClr>
                <a:schemeClr val="dk1"/>
              </a:buClr>
              <a:buSzPts val="2400"/>
              <a:buChar char="❖"/>
            </a:pPr>
            <a:r>
              <a:rPr lang="en-US" sz="3000" dirty="0">
                <a:solidFill>
                  <a:schemeClr val="dk1"/>
                </a:solidFill>
              </a:rPr>
              <a:t>Developed new office processes, workflow, needed forms and templates based on CMS guidelines</a:t>
            </a:r>
            <a:endParaRPr lang="en-US" sz="1050" dirty="0">
              <a:solidFill>
                <a:schemeClr val="dk1"/>
              </a:solidFill>
            </a:endParaRPr>
          </a:p>
          <a:p>
            <a:pPr marL="342900" marR="0" lvl="0" indent="-342900" algn="l" rtl="0">
              <a:lnSpc>
                <a:spcPct val="100000"/>
              </a:lnSpc>
              <a:spcAft>
                <a:spcPts val="600"/>
              </a:spcAft>
              <a:buClr>
                <a:schemeClr val="dk1"/>
              </a:buClr>
              <a:buSzPts val="2400"/>
              <a:buFont typeface="Arial"/>
              <a:buNone/>
            </a:pPr>
            <a:r>
              <a:rPr lang="en-US" sz="3200" b="1" i="0" u="none" dirty="0">
                <a:solidFill>
                  <a:schemeClr val="dk1"/>
                </a:solidFill>
                <a:latin typeface="Arial"/>
                <a:ea typeface="Arial"/>
                <a:cs typeface="Arial"/>
                <a:sym typeface="Arial"/>
              </a:rPr>
              <a:t>DO</a:t>
            </a:r>
            <a:endParaRPr sz="3200" dirty="0"/>
          </a:p>
          <a:p>
            <a:pPr marL="342900" marR="0" lvl="0" indent="-342900" algn="l" rtl="0">
              <a:lnSpc>
                <a:spcPct val="100000"/>
              </a:lnSpc>
              <a:spcAft>
                <a:spcPts val="600"/>
              </a:spcAft>
              <a:buClr>
                <a:schemeClr val="dk1"/>
              </a:buClr>
              <a:buSzPts val="2400"/>
              <a:buFont typeface="Arial"/>
              <a:buChar char="❖"/>
            </a:pPr>
            <a:r>
              <a:rPr lang="en-US" sz="3000" dirty="0">
                <a:solidFill>
                  <a:schemeClr val="dk1"/>
                </a:solidFill>
              </a:rPr>
              <a:t>The 10-week pilot was initiated January, 2019</a:t>
            </a:r>
          </a:p>
          <a:p>
            <a:pPr marL="342900" lvl="0" indent="-342900">
              <a:spcAft>
                <a:spcPts val="600"/>
              </a:spcAft>
              <a:buClr>
                <a:schemeClr val="dk1"/>
              </a:buClr>
              <a:buSzPts val="2400"/>
              <a:buChar char="❖"/>
            </a:pPr>
            <a:r>
              <a:rPr lang="en-US" sz="3000" dirty="0">
                <a:solidFill>
                  <a:schemeClr val="dk1"/>
                </a:solidFill>
              </a:rPr>
              <a:t>Pilot implemented and real-time adjustments made to AWV forms per practice feedback including addition of a summary document</a:t>
            </a:r>
          </a:p>
          <a:p>
            <a:pPr marL="342900" lvl="0" indent="-342900">
              <a:spcAft>
                <a:spcPts val="600"/>
              </a:spcAft>
              <a:buClr>
                <a:schemeClr val="dk1"/>
              </a:buClr>
              <a:buSzPts val="2400"/>
              <a:buChar char="❖"/>
            </a:pPr>
            <a:r>
              <a:rPr lang="en-US" sz="3000" dirty="0">
                <a:solidFill>
                  <a:schemeClr val="dk1"/>
                </a:solidFill>
              </a:rPr>
              <a:t>Patient education handouts provided</a:t>
            </a:r>
          </a:p>
          <a:p>
            <a:pPr marL="342900" lvl="0" indent="-342900">
              <a:spcAft>
                <a:spcPts val="600"/>
              </a:spcAft>
              <a:buClr>
                <a:schemeClr val="dk1"/>
              </a:buClr>
              <a:buSzPts val="2400"/>
              <a:buChar char="❖"/>
            </a:pPr>
            <a:r>
              <a:rPr lang="en-US" sz="3000" dirty="0">
                <a:solidFill>
                  <a:schemeClr val="dk1"/>
                </a:solidFill>
              </a:rPr>
              <a:t>A community resource guide was created to identify available community services (e.g. pharmacies, transportation, food pantries and faith-based resources)</a:t>
            </a:r>
          </a:p>
          <a:p>
            <a:pPr marL="342900" marR="0" lvl="0" indent="-342900" algn="l" rtl="0">
              <a:lnSpc>
                <a:spcPct val="100000"/>
              </a:lnSpc>
              <a:spcAft>
                <a:spcPts val="600"/>
              </a:spcAft>
              <a:buClr>
                <a:schemeClr val="dk1"/>
              </a:buClr>
              <a:buSzPts val="2400"/>
              <a:buFont typeface="Arial"/>
              <a:buChar char="❖"/>
            </a:pPr>
            <a:r>
              <a:rPr lang="en-US" sz="3000" dirty="0">
                <a:solidFill>
                  <a:schemeClr val="dk1"/>
                </a:solidFill>
              </a:rPr>
              <a:t>Connected practice to the Counsel on Aging for additional support in meeting patient needs</a:t>
            </a:r>
          </a:p>
          <a:p>
            <a:pPr marL="342900" marR="0" lvl="0" indent="-342900" algn="l" rtl="0">
              <a:lnSpc>
                <a:spcPct val="100000"/>
              </a:lnSpc>
              <a:spcBef>
                <a:spcPts val="1200"/>
              </a:spcBef>
              <a:spcAft>
                <a:spcPts val="0"/>
              </a:spcAft>
              <a:buClr>
                <a:schemeClr val="dk1"/>
              </a:buClr>
              <a:buSzPts val="2400"/>
              <a:buFont typeface="Arial"/>
              <a:buChar char="❖"/>
            </a:pPr>
            <a:endParaRPr lang="en-US" sz="2400" dirty="0">
              <a:solidFill>
                <a:schemeClr val="dk1"/>
              </a:solidFill>
            </a:endParaRPr>
          </a:p>
          <a:p>
            <a:pPr marL="342900" marR="0" lvl="0" indent="-342900" algn="l" rtl="0">
              <a:lnSpc>
                <a:spcPct val="100000"/>
              </a:lnSpc>
              <a:spcBef>
                <a:spcPts val="1200"/>
              </a:spcBef>
              <a:spcAft>
                <a:spcPts val="0"/>
              </a:spcAft>
              <a:buClr>
                <a:schemeClr val="dk1"/>
              </a:buClr>
              <a:buSzPts val="2400"/>
              <a:buFont typeface="Arial"/>
              <a:buChar char="❖"/>
            </a:pPr>
            <a:endParaRPr lang="en-US" sz="2400" dirty="0">
              <a:solidFill>
                <a:schemeClr val="dk1"/>
              </a:solidFill>
            </a:endParaRPr>
          </a:p>
          <a:p>
            <a:pPr marL="342900" marR="0" lvl="0" indent="-342900" algn="l" rtl="0">
              <a:lnSpc>
                <a:spcPct val="100000"/>
              </a:lnSpc>
              <a:spcBef>
                <a:spcPts val="1200"/>
              </a:spcBef>
              <a:spcAft>
                <a:spcPts val="0"/>
              </a:spcAft>
              <a:buClr>
                <a:schemeClr val="dk1"/>
              </a:buClr>
              <a:buSzPts val="2400"/>
              <a:buFont typeface="Arial"/>
              <a:buChar char="❖"/>
            </a:pPr>
            <a:endParaRPr lang="en-US" sz="2400" dirty="0">
              <a:solidFill>
                <a:schemeClr val="dk1"/>
              </a:solidFill>
            </a:endParaRPr>
          </a:p>
          <a:p>
            <a:pPr marL="342900" marR="0" lvl="0" indent="-342900" algn="l" rtl="0">
              <a:lnSpc>
                <a:spcPct val="100000"/>
              </a:lnSpc>
              <a:spcBef>
                <a:spcPts val="1200"/>
              </a:spcBef>
              <a:spcAft>
                <a:spcPts val="0"/>
              </a:spcAft>
              <a:buClr>
                <a:schemeClr val="dk1"/>
              </a:buClr>
              <a:buSzPts val="2400"/>
              <a:buFont typeface="Arial"/>
              <a:buChar char="❖"/>
            </a:pPr>
            <a:endParaRPr lang="en-US" sz="2400" dirty="0">
              <a:solidFill>
                <a:schemeClr val="dk1"/>
              </a:solidFill>
            </a:endParaRPr>
          </a:p>
          <a:p>
            <a:pPr marL="342900" marR="0" lvl="0" indent="-342900" algn="l" rtl="0">
              <a:lnSpc>
                <a:spcPct val="100000"/>
              </a:lnSpc>
              <a:spcBef>
                <a:spcPts val="1200"/>
              </a:spcBef>
              <a:spcAft>
                <a:spcPts val="0"/>
              </a:spcAft>
              <a:buClr>
                <a:schemeClr val="dk1"/>
              </a:buClr>
              <a:buSzPts val="2400"/>
              <a:buFont typeface="Arial"/>
              <a:buChar char="❖"/>
            </a:pPr>
            <a:endParaRPr lang="en-US" sz="2400" dirty="0">
              <a:solidFill>
                <a:schemeClr val="dk1"/>
              </a:solidFill>
            </a:endParaRPr>
          </a:p>
          <a:p>
            <a:pPr marL="342900" marR="0" lvl="0" indent="-342900" algn="l" rtl="0">
              <a:lnSpc>
                <a:spcPct val="100000"/>
              </a:lnSpc>
              <a:spcBef>
                <a:spcPts val="1200"/>
              </a:spcBef>
              <a:spcAft>
                <a:spcPts val="0"/>
              </a:spcAft>
              <a:buClr>
                <a:schemeClr val="dk1"/>
              </a:buClr>
              <a:buSzPts val="2400"/>
              <a:buFont typeface="Arial"/>
              <a:buChar char="❖"/>
            </a:pPr>
            <a:endParaRPr lang="en-US" sz="2400" dirty="0">
              <a:solidFill>
                <a:schemeClr val="dk1"/>
              </a:solidFill>
            </a:endParaRPr>
          </a:p>
          <a:p>
            <a:pPr marL="342900" marR="0" lvl="0" indent="-342900" algn="l" rtl="0">
              <a:lnSpc>
                <a:spcPct val="100000"/>
              </a:lnSpc>
              <a:spcBef>
                <a:spcPts val="1200"/>
              </a:spcBef>
              <a:spcAft>
                <a:spcPts val="0"/>
              </a:spcAft>
              <a:buClr>
                <a:schemeClr val="dk1"/>
              </a:buClr>
              <a:buSzPts val="2400"/>
              <a:buFont typeface="Arial"/>
              <a:buChar char="❖"/>
            </a:pPr>
            <a:endParaRPr lang="en-US" sz="2400" dirty="0">
              <a:solidFill>
                <a:schemeClr val="dk1"/>
              </a:solidFill>
            </a:endParaRPr>
          </a:p>
          <a:p>
            <a:pPr marR="0" lvl="0" algn="l" rtl="0">
              <a:lnSpc>
                <a:spcPct val="100000"/>
              </a:lnSpc>
              <a:spcBef>
                <a:spcPts val="1200"/>
              </a:spcBef>
              <a:spcAft>
                <a:spcPts val="0"/>
              </a:spcAft>
              <a:buClr>
                <a:schemeClr val="dk1"/>
              </a:buClr>
              <a:buSzPts val="2400"/>
            </a:pPr>
            <a:endParaRPr lang="en-US" sz="2400" dirty="0">
              <a:solidFill>
                <a:schemeClr val="dk1"/>
              </a:solidFill>
            </a:endParaRPr>
          </a:p>
        </p:txBody>
      </p:sp>
      <p:sp>
        <p:nvSpPr>
          <p:cNvPr id="211" name="Google Shape;211;p24"/>
          <p:cNvSpPr txBox="1"/>
          <p:nvPr/>
        </p:nvSpPr>
        <p:spPr>
          <a:xfrm>
            <a:off x="33065770" y="5416511"/>
            <a:ext cx="9450779" cy="16117609"/>
          </a:xfrm>
          <a:prstGeom prst="rect">
            <a:avLst/>
          </a:prstGeom>
          <a:noFill/>
          <a:ln>
            <a:noFill/>
          </a:ln>
        </p:spPr>
        <p:txBody>
          <a:bodyPr spcFirstLastPara="1" wrap="square" lIns="143275" tIns="71625" rIns="143275" bIns="71625" anchor="t" anchorCtr="0">
            <a:noAutofit/>
          </a:bodyPr>
          <a:lstStyle/>
          <a:p>
            <a:pPr lvl="0">
              <a:spcAft>
                <a:spcPts val="2400"/>
              </a:spcAft>
            </a:pPr>
            <a:r>
              <a:rPr lang="en-US" sz="3100" dirty="0">
                <a:solidFill>
                  <a:schemeClr val="dk1"/>
                </a:solidFill>
              </a:rPr>
              <a:t>AWVs provide a means to promote wellness in older adults and are reasonably easy to integrate. They also provide an untapped source of income to support rural practice sustainability in areas of high need.</a:t>
            </a:r>
            <a:endParaRPr lang="en-US" sz="1200" b="1" dirty="0">
              <a:solidFill>
                <a:schemeClr val="dk1"/>
              </a:solidFill>
            </a:endParaRPr>
          </a:p>
          <a:p>
            <a:pPr lvl="0">
              <a:spcAft>
                <a:spcPts val="600"/>
              </a:spcAft>
            </a:pPr>
            <a:r>
              <a:rPr lang="en-US" sz="3100" b="1" dirty="0">
                <a:solidFill>
                  <a:schemeClr val="dk1"/>
                </a:solidFill>
              </a:rPr>
              <a:t>Limitations</a:t>
            </a:r>
          </a:p>
          <a:p>
            <a:pPr marL="457200" lvl="0" indent="-381000">
              <a:spcAft>
                <a:spcPts val="600"/>
              </a:spcAft>
              <a:buClr>
                <a:schemeClr val="dk1"/>
              </a:buClr>
              <a:buSzPts val="2400"/>
              <a:buChar char="❖"/>
            </a:pPr>
            <a:r>
              <a:rPr lang="en-US" sz="3100" dirty="0">
                <a:solidFill>
                  <a:schemeClr val="dk1"/>
                </a:solidFill>
              </a:rPr>
              <a:t>Minimal literature available regarding best practices to improve AWV completion rates in rural areas; only low level evidence in non-rural areas</a:t>
            </a:r>
          </a:p>
          <a:p>
            <a:pPr marL="457200" lvl="0" indent="-381000">
              <a:spcAft>
                <a:spcPts val="600"/>
              </a:spcAft>
              <a:buClr>
                <a:schemeClr val="dk1"/>
              </a:buClr>
              <a:buSzPts val="2400"/>
              <a:buChar char="❖"/>
            </a:pPr>
            <a:r>
              <a:rPr lang="en-US" sz="3100" dirty="0">
                <a:solidFill>
                  <a:schemeClr val="dk1"/>
                </a:solidFill>
              </a:rPr>
              <a:t>Lack of an optimized EHR to support quality indicator tracking and patient recall</a:t>
            </a:r>
          </a:p>
          <a:p>
            <a:pPr marL="457200" lvl="0" indent="-381000">
              <a:spcAft>
                <a:spcPts val="600"/>
              </a:spcAft>
              <a:buClr>
                <a:schemeClr val="dk1"/>
              </a:buClr>
              <a:buSzPts val="2400"/>
              <a:buChar char="❖"/>
            </a:pPr>
            <a:r>
              <a:rPr lang="en-US" sz="3100" dirty="0">
                <a:solidFill>
                  <a:schemeClr val="dk1"/>
                </a:solidFill>
              </a:rPr>
              <a:t>Staff turnover</a:t>
            </a:r>
          </a:p>
          <a:p>
            <a:pPr marL="457200" lvl="0" indent="-381000">
              <a:spcAft>
                <a:spcPts val="600"/>
              </a:spcAft>
              <a:buClr>
                <a:schemeClr val="dk1"/>
              </a:buClr>
              <a:buSzPts val="2400"/>
              <a:buChar char="❖"/>
            </a:pPr>
            <a:r>
              <a:rPr lang="en-US" sz="3100" dirty="0">
                <a:solidFill>
                  <a:schemeClr val="dk1"/>
                </a:solidFill>
              </a:rPr>
              <a:t>Competing priorities</a:t>
            </a:r>
          </a:p>
          <a:p>
            <a:pPr marL="457200" lvl="0" indent="-381000">
              <a:spcAft>
                <a:spcPts val="2400"/>
              </a:spcAft>
              <a:buClr>
                <a:schemeClr val="dk1"/>
              </a:buClr>
              <a:buSzPts val="2400"/>
              <a:buChar char="❖"/>
            </a:pPr>
            <a:r>
              <a:rPr lang="en-US" sz="3100" dirty="0">
                <a:solidFill>
                  <a:schemeClr val="dk1"/>
                </a:solidFill>
              </a:rPr>
              <a:t>Pilot results may be transferrable but not generalizable to all rural practices</a:t>
            </a:r>
            <a:endParaRPr lang="en-US" sz="1200" dirty="0">
              <a:solidFill>
                <a:schemeClr val="dk1"/>
              </a:solidFill>
            </a:endParaRPr>
          </a:p>
          <a:p>
            <a:pPr marL="76200" lvl="0">
              <a:spcAft>
                <a:spcPts val="600"/>
              </a:spcAft>
              <a:buClr>
                <a:schemeClr val="dk1"/>
              </a:buClr>
              <a:buSzPts val="2400"/>
            </a:pPr>
            <a:r>
              <a:rPr lang="en-US" sz="3100" b="1" dirty="0">
                <a:solidFill>
                  <a:schemeClr val="dk1"/>
                </a:solidFill>
              </a:rPr>
              <a:t>Recommendations</a:t>
            </a:r>
          </a:p>
          <a:p>
            <a:pPr marL="457200" lvl="0" indent="-381000" algn="l" rtl="0">
              <a:spcAft>
                <a:spcPts val="600"/>
              </a:spcAft>
              <a:buClr>
                <a:schemeClr val="dk1"/>
              </a:buClr>
              <a:buSzPts val="2400"/>
              <a:buChar char="❖"/>
            </a:pPr>
            <a:r>
              <a:rPr lang="en-US" sz="3100" dirty="0">
                <a:solidFill>
                  <a:schemeClr val="dk1"/>
                </a:solidFill>
              </a:rPr>
              <a:t>Increase patient awareness of AWV via brochures, signs, and pamphlets in high traffic areas</a:t>
            </a:r>
          </a:p>
          <a:p>
            <a:pPr marL="457200" lvl="0" indent="-381000" algn="l" rtl="0">
              <a:spcAft>
                <a:spcPts val="600"/>
              </a:spcAft>
              <a:buClr>
                <a:schemeClr val="dk1"/>
              </a:buClr>
              <a:buSzPts val="2400"/>
              <a:buChar char="❖"/>
            </a:pPr>
            <a:r>
              <a:rPr lang="en-US" sz="3100" dirty="0">
                <a:solidFill>
                  <a:schemeClr val="dk1"/>
                </a:solidFill>
              </a:rPr>
              <a:t>Encourage tracking of related quality indicators for MIPS/ MACRA reporting to support eligibility for CMS reimbursement incentives</a:t>
            </a:r>
          </a:p>
          <a:p>
            <a:pPr marL="457200" lvl="0" indent="-457200">
              <a:spcAft>
                <a:spcPts val="600"/>
              </a:spcAft>
              <a:buFont typeface="Wingdings" panose="05000000000000000000" pitchFamily="2" charset="2"/>
              <a:buChar char="v"/>
            </a:pPr>
            <a:r>
              <a:rPr lang="en-US" sz="3100" dirty="0">
                <a:solidFill>
                  <a:schemeClr val="dk1"/>
                </a:solidFill>
              </a:rPr>
              <a:t>Expand availability of AWV patient forms in multiple languages</a:t>
            </a:r>
          </a:p>
          <a:p>
            <a:pPr marL="457200" lvl="0" indent="-457200">
              <a:spcAft>
                <a:spcPts val="600"/>
              </a:spcAft>
              <a:buFont typeface="Wingdings" panose="05000000000000000000" pitchFamily="2" charset="2"/>
              <a:buChar char="v"/>
            </a:pPr>
            <a:r>
              <a:rPr lang="en-US" sz="3100" dirty="0">
                <a:solidFill>
                  <a:schemeClr val="dk1"/>
                </a:solidFill>
              </a:rPr>
              <a:t>Explore EHR compatibilities with the vendor to support QI dashboard operability and patient recall </a:t>
            </a:r>
          </a:p>
          <a:p>
            <a:pPr marL="457200" lvl="0" indent="-457200">
              <a:spcAft>
                <a:spcPts val="600"/>
              </a:spcAft>
              <a:buFont typeface="Wingdings" panose="05000000000000000000" pitchFamily="2" charset="2"/>
              <a:buChar char="v"/>
            </a:pPr>
            <a:r>
              <a:rPr lang="en-US" sz="3100" dirty="0">
                <a:solidFill>
                  <a:schemeClr val="dk1"/>
                </a:solidFill>
              </a:rPr>
              <a:t>Conduct a subsequent PDSA cycle to evaluate effectiveness of AWV completion by a licensed nurse (without advanced care planning)</a:t>
            </a:r>
          </a:p>
        </p:txBody>
      </p:sp>
      <p:sp>
        <p:nvSpPr>
          <p:cNvPr id="212" name="Google Shape;212;p24"/>
          <p:cNvSpPr txBox="1"/>
          <p:nvPr/>
        </p:nvSpPr>
        <p:spPr>
          <a:xfrm>
            <a:off x="33074863" y="25435114"/>
            <a:ext cx="9455427" cy="1745646"/>
          </a:xfrm>
          <a:prstGeom prst="rect">
            <a:avLst/>
          </a:prstGeom>
          <a:noFill/>
          <a:ln>
            <a:noFill/>
          </a:ln>
        </p:spPr>
        <p:txBody>
          <a:bodyPr spcFirstLastPara="1" wrap="square" lIns="143275" tIns="71625" rIns="143275" bIns="71625" anchor="t" anchorCtr="0">
            <a:noAutofit/>
          </a:bodyPr>
          <a:lstStyle/>
          <a:p>
            <a:pPr marR="0" lvl="0" indent="0" algn="l" rtl="0">
              <a:lnSpc>
                <a:spcPct val="100000"/>
              </a:lnSpc>
              <a:spcAft>
                <a:spcPts val="600"/>
              </a:spcAft>
              <a:buClr>
                <a:schemeClr val="dk1"/>
              </a:buClr>
              <a:buSzPts val="2400"/>
              <a:buFont typeface="Arial"/>
              <a:buNone/>
            </a:pPr>
            <a:r>
              <a:rPr lang="en-US" sz="3000" b="0" i="0" u="none" dirty="0">
                <a:solidFill>
                  <a:schemeClr val="dk1"/>
                </a:solidFill>
                <a:latin typeface="Arial"/>
                <a:ea typeface="Arial"/>
                <a:cs typeface="Arial"/>
                <a:sym typeface="Arial"/>
              </a:rPr>
              <a:t>Thank you to Dr. Brittany Hay for </a:t>
            </a:r>
            <a:r>
              <a:rPr lang="en-US" sz="3000" dirty="0">
                <a:solidFill>
                  <a:schemeClr val="dk1"/>
                </a:solidFill>
              </a:rPr>
              <a:t>your</a:t>
            </a:r>
            <a:r>
              <a:rPr lang="en-US" sz="3000" b="0" i="0" u="none" dirty="0">
                <a:solidFill>
                  <a:schemeClr val="dk1"/>
                </a:solidFill>
                <a:latin typeface="Arial"/>
                <a:ea typeface="Arial"/>
                <a:cs typeface="Arial"/>
                <a:sym typeface="Arial"/>
              </a:rPr>
              <a:t> guidance and support during this project. </a:t>
            </a:r>
            <a:endParaRPr sz="3000" dirty="0"/>
          </a:p>
          <a:p>
            <a:pPr marR="0" lvl="0" indent="0" algn="l" rtl="0">
              <a:lnSpc>
                <a:spcPct val="100000"/>
              </a:lnSpc>
              <a:spcAft>
                <a:spcPts val="600"/>
              </a:spcAft>
              <a:buClr>
                <a:schemeClr val="dk1"/>
              </a:buClr>
              <a:buSzPts val="2400"/>
              <a:buFont typeface="Arial"/>
              <a:buNone/>
            </a:pPr>
            <a:r>
              <a:rPr lang="en-US" sz="3000" b="0" i="0" u="none" dirty="0">
                <a:solidFill>
                  <a:schemeClr val="dk1"/>
                </a:solidFill>
                <a:latin typeface="Arial"/>
                <a:ea typeface="Arial"/>
                <a:cs typeface="Arial"/>
                <a:sym typeface="Arial"/>
              </a:rPr>
              <a:t>Thank you to the partnering site for allowing us to implement and help bring the AWV to the practice.</a:t>
            </a:r>
          </a:p>
          <a:p>
            <a:pPr marR="0" lvl="0" indent="0" algn="l" rtl="0">
              <a:lnSpc>
                <a:spcPct val="100000"/>
              </a:lnSpc>
              <a:spcAft>
                <a:spcPts val="600"/>
              </a:spcAft>
              <a:buClr>
                <a:schemeClr val="dk1"/>
              </a:buClr>
              <a:buSzPts val="2400"/>
              <a:buFont typeface="Arial"/>
              <a:buNone/>
            </a:pPr>
            <a:r>
              <a:rPr lang="en-US" sz="3000" dirty="0">
                <a:solidFill>
                  <a:schemeClr val="dk1"/>
                </a:solidFill>
              </a:rPr>
              <a:t>Thank you to the numerous USF College of Nursing faculty that encouraged and provided guidance through the DNP program and project courses.</a:t>
            </a:r>
            <a:endParaRPr lang="en-US" sz="3000" b="0" i="0" u="none" dirty="0">
              <a:solidFill>
                <a:schemeClr val="dk1"/>
              </a:solidFill>
              <a:latin typeface="Arial"/>
              <a:ea typeface="Arial"/>
              <a:cs typeface="Arial"/>
              <a:sym typeface="Arial"/>
            </a:endParaRPr>
          </a:p>
        </p:txBody>
      </p:sp>
      <p:sp>
        <p:nvSpPr>
          <p:cNvPr id="215" name="Google Shape;215;p24"/>
          <p:cNvSpPr/>
          <p:nvPr/>
        </p:nvSpPr>
        <p:spPr>
          <a:xfrm>
            <a:off x="33079511" y="24218648"/>
            <a:ext cx="9450779" cy="859536"/>
          </a:xfrm>
          <a:prstGeom prst="roundRect">
            <a:avLst>
              <a:gd name="adj" fmla="val 16667"/>
            </a:avLst>
          </a:prstGeom>
          <a:solidFill>
            <a:srgbClr val="006747"/>
          </a:solidFill>
          <a:ln>
            <a:noFill/>
          </a:ln>
        </p:spPr>
        <p:txBody>
          <a:bodyPr spcFirstLastPara="1" wrap="square" lIns="143275" tIns="71625" rIns="143275" bIns="71625" anchor="ctr" anchorCtr="0">
            <a:noAutofit/>
          </a:bodyPr>
          <a:lstStyle/>
          <a:p>
            <a:pPr marL="0" marR="0" lvl="0" indent="0" algn="ctr" rtl="0">
              <a:lnSpc>
                <a:spcPct val="100000"/>
              </a:lnSpc>
              <a:spcBef>
                <a:spcPts val="0"/>
              </a:spcBef>
              <a:spcAft>
                <a:spcPts val="0"/>
              </a:spcAft>
              <a:buClr>
                <a:srgbClr val="DEE029"/>
              </a:buClr>
              <a:buSzPts val="5400"/>
              <a:buFont typeface="Arial"/>
              <a:buNone/>
            </a:pPr>
            <a:r>
              <a:rPr lang="en-US" sz="5400" b="1" i="0" u="none" dirty="0">
                <a:solidFill>
                  <a:srgbClr val="DEE029"/>
                </a:solidFill>
                <a:latin typeface="Arial"/>
                <a:ea typeface="Arial"/>
                <a:cs typeface="Arial"/>
                <a:sym typeface="Arial"/>
              </a:rPr>
              <a:t>Acknowledgments</a:t>
            </a:r>
            <a:endParaRPr dirty="0"/>
          </a:p>
        </p:txBody>
      </p:sp>
      <p:pic>
        <p:nvPicPr>
          <p:cNvPr id="216" name="Google Shape;216;p24"/>
          <p:cNvPicPr preferRelativeResize="0"/>
          <p:nvPr/>
        </p:nvPicPr>
        <p:blipFill rotWithShape="1">
          <a:blip r:embed="rId3">
            <a:alphaModFix/>
          </a:blip>
          <a:srcRect/>
          <a:stretch/>
        </p:blipFill>
        <p:spPr>
          <a:xfrm>
            <a:off x="2283290" y="18829392"/>
            <a:ext cx="7165510" cy="7478545"/>
          </a:xfrm>
          <a:prstGeom prst="rect">
            <a:avLst/>
          </a:prstGeom>
          <a:noFill/>
          <a:ln>
            <a:noFill/>
          </a:ln>
        </p:spPr>
      </p:pic>
      <p:sp>
        <p:nvSpPr>
          <p:cNvPr id="217" name="Google Shape;217;p24"/>
          <p:cNvSpPr/>
          <p:nvPr/>
        </p:nvSpPr>
        <p:spPr>
          <a:xfrm>
            <a:off x="33065770" y="21951598"/>
            <a:ext cx="9450197" cy="859536"/>
          </a:xfrm>
          <a:prstGeom prst="roundRect">
            <a:avLst>
              <a:gd name="adj" fmla="val 16667"/>
            </a:avLst>
          </a:prstGeom>
          <a:solidFill>
            <a:srgbClr val="006747"/>
          </a:solidFill>
          <a:ln>
            <a:noFill/>
          </a:ln>
        </p:spPr>
        <p:txBody>
          <a:bodyPr spcFirstLastPara="1" wrap="square" lIns="143275" tIns="71625" rIns="143275" bIns="71625" anchor="ctr" anchorCtr="0">
            <a:noAutofit/>
          </a:bodyPr>
          <a:lstStyle/>
          <a:p>
            <a:pPr marL="0" marR="0" lvl="0" indent="0" algn="ctr" rtl="0">
              <a:lnSpc>
                <a:spcPct val="100000"/>
              </a:lnSpc>
              <a:spcBef>
                <a:spcPts val="0"/>
              </a:spcBef>
              <a:spcAft>
                <a:spcPts val="0"/>
              </a:spcAft>
              <a:buClr>
                <a:srgbClr val="DEE029"/>
              </a:buClr>
              <a:buSzPts val="5400"/>
              <a:buFont typeface="Arial"/>
              <a:buNone/>
            </a:pPr>
            <a:r>
              <a:rPr lang="en-US" sz="5400" b="1" dirty="0">
                <a:solidFill>
                  <a:srgbClr val="DEE029"/>
                </a:solidFill>
              </a:rPr>
              <a:t>References</a:t>
            </a:r>
            <a:endParaRPr dirty="0"/>
          </a:p>
        </p:txBody>
      </p:sp>
      <p:sp>
        <p:nvSpPr>
          <p:cNvPr id="219" name="Google Shape;219;p24"/>
          <p:cNvSpPr/>
          <p:nvPr/>
        </p:nvSpPr>
        <p:spPr>
          <a:xfrm>
            <a:off x="22558198" y="15056678"/>
            <a:ext cx="9447646" cy="769074"/>
          </a:xfrm>
          <a:prstGeom prst="roundRect">
            <a:avLst>
              <a:gd name="adj" fmla="val 16667"/>
            </a:avLst>
          </a:prstGeom>
          <a:solidFill>
            <a:schemeClr val="accent3">
              <a:lumMod val="60000"/>
              <a:lumOff val="40000"/>
            </a:schemeClr>
          </a:solidFill>
          <a:ln>
            <a:noFill/>
          </a:ln>
          <a:effectLst>
            <a:outerShdw blurRad="57150" dist="19050" dir="5400000" algn="bl" rotWithShape="0">
              <a:srgbClr val="000000">
                <a:alpha val="50000"/>
              </a:srgbClr>
            </a:outerShdw>
          </a:effectLst>
        </p:spPr>
        <p:txBody>
          <a:bodyPr spcFirstLastPara="1" wrap="square" lIns="143275" tIns="71625" rIns="143275" bIns="71625" anchor="ctr" anchorCtr="0">
            <a:noAutofit/>
          </a:bodyPr>
          <a:lstStyle/>
          <a:p>
            <a:pPr marL="0" marR="0" lvl="0" indent="0" algn="l" rtl="0">
              <a:lnSpc>
                <a:spcPct val="100000"/>
              </a:lnSpc>
              <a:spcBef>
                <a:spcPts val="0"/>
              </a:spcBef>
              <a:spcAft>
                <a:spcPts val="0"/>
              </a:spcAft>
              <a:buClr>
                <a:srgbClr val="DEE029"/>
              </a:buClr>
              <a:buSzPts val="5400"/>
              <a:buFont typeface="Arial"/>
              <a:buNone/>
            </a:pPr>
            <a:r>
              <a:rPr lang="en-US" sz="3000" b="1" dirty="0">
                <a:solidFill>
                  <a:schemeClr val="tx1"/>
                </a:solidFill>
              </a:rPr>
              <a:t>Figure 2. </a:t>
            </a:r>
            <a:r>
              <a:rPr lang="en-US" sz="3000" dirty="0">
                <a:solidFill>
                  <a:schemeClr val="tx1"/>
                </a:solidFill>
              </a:rPr>
              <a:t>Number of AWV completed each week</a:t>
            </a:r>
            <a:endParaRPr sz="3000" dirty="0">
              <a:solidFill>
                <a:schemeClr val="tx1"/>
              </a:solidFill>
            </a:endParaRPr>
          </a:p>
        </p:txBody>
      </p:sp>
      <p:graphicFrame>
        <p:nvGraphicFramePr>
          <p:cNvPr id="4" name="Diagram 3">
            <a:extLst>
              <a:ext uri="{FF2B5EF4-FFF2-40B4-BE49-F238E27FC236}">
                <a16:creationId xmlns:a16="http://schemas.microsoft.com/office/drawing/2014/main" id="{20DA7B73-BE73-427D-9BD9-357DD05EC636}"/>
              </a:ext>
            </a:extLst>
          </p:cNvPr>
          <p:cNvGraphicFramePr/>
          <p:nvPr>
            <p:extLst>
              <p:ext uri="{D42A27DB-BD31-4B8C-83A1-F6EECF244321}">
                <p14:modId xmlns:p14="http://schemas.microsoft.com/office/powerpoint/2010/main" val="3447175069"/>
              </p:ext>
            </p:extLst>
          </p:nvPr>
        </p:nvGraphicFramePr>
        <p:xfrm>
          <a:off x="12569540" y="20682975"/>
          <a:ext cx="8459738" cy="831771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1" name="Google Shape;219;p24">
            <a:extLst>
              <a:ext uri="{FF2B5EF4-FFF2-40B4-BE49-F238E27FC236}">
                <a16:creationId xmlns:a16="http://schemas.microsoft.com/office/drawing/2014/main" id="{CAC87140-B77E-4AB7-B463-946D4602D389}"/>
              </a:ext>
            </a:extLst>
          </p:cNvPr>
          <p:cNvSpPr/>
          <p:nvPr/>
        </p:nvSpPr>
        <p:spPr>
          <a:xfrm>
            <a:off x="12042397" y="28510106"/>
            <a:ext cx="9441257" cy="727975"/>
          </a:xfrm>
          <a:prstGeom prst="roundRect">
            <a:avLst>
              <a:gd name="adj" fmla="val 16667"/>
            </a:avLst>
          </a:prstGeom>
          <a:solidFill>
            <a:schemeClr val="accent3">
              <a:lumMod val="60000"/>
              <a:lumOff val="40000"/>
            </a:schemeClr>
          </a:solidFill>
          <a:ln>
            <a:noFill/>
          </a:ln>
          <a:effectLst>
            <a:outerShdw blurRad="57150" dist="19050" dir="5400000" algn="bl" rotWithShape="0">
              <a:srgbClr val="000000">
                <a:alpha val="50000"/>
              </a:srgbClr>
            </a:outerShdw>
          </a:effectLst>
        </p:spPr>
        <p:txBody>
          <a:bodyPr spcFirstLastPara="1" wrap="square" lIns="143275" tIns="71625" rIns="143275" bIns="71625" anchor="ctr" anchorCtr="0">
            <a:noAutofit/>
          </a:bodyPr>
          <a:lstStyle/>
          <a:p>
            <a:pPr marL="0" marR="0" lvl="0" indent="0" algn="l" rtl="0">
              <a:lnSpc>
                <a:spcPct val="100000"/>
              </a:lnSpc>
              <a:spcBef>
                <a:spcPts val="0"/>
              </a:spcBef>
              <a:spcAft>
                <a:spcPts val="0"/>
              </a:spcAft>
              <a:buClr>
                <a:srgbClr val="DEE029"/>
              </a:buClr>
              <a:buSzPts val="5400"/>
              <a:buFont typeface="Arial"/>
              <a:buNone/>
            </a:pPr>
            <a:r>
              <a:rPr lang="en-US" sz="3000" b="1" dirty="0">
                <a:solidFill>
                  <a:schemeClr val="tx1"/>
                </a:solidFill>
              </a:rPr>
              <a:t>Figure 1. </a:t>
            </a:r>
            <a:r>
              <a:rPr lang="en-US" sz="3000" dirty="0">
                <a:solidFill>
                  <a:schemeClr val="tx1"/>
                </a:solidFill>
              </a:rPr>
              <a:t>Practice workflow</a:t>
            </a:r>
            <a:r>
              <a:rPr lang="en-US" sz="2400" dirty="0">
                <a:solidFill>
                  <a:schemeClr val="tx1"/>
                </a:solidFill>
              </a:rPr>
              <a:t> </a:t>
            </a:r>
            <a:endParaRPr sz="2400" dirty="0">
              <a:solidFill>
                <a:schemeClr val="tx1"/>
              </a:solidFill>
            </a:endParaRPr>
          </a:p>
        </p:txBody>
      </p:sp>
      <p:sp>
        <p:nvSpPr>
          <p:cNvPr id="28" name="Google Shape;207;p24">
            <a:extLst>
              <a:ext uri="{FF2B5EF4-FFF2-40B4-BE49-F238E27FC236}">
                <a16:creationId xmlns:a16="http://schemas.microsoft.com/office/drawing/2014/main" id="{03A52C26-DACF-440A-997F-B799FF8C9E58}"/>
              </a:ext>
            </a:extLst>
          </p:cNvPr>
          <p:cNvSpPr txBox="1"/>
          <p:nvPr/>
        </p:nvSpPr>
        <p:spPr>
          <a:xfrm>
            <a:off x="1520952" y="9887855"/>
            <a:ext cx="9460725" cy="8811069"/>
          </a:xfrm>
          <a:prstGeom prst="rect">
            <a:avLst/>
          </a:prstGeom>
          <a:noFill/>
          <a:ln>
            <a:noFill/>
          </a:ln>
        </p:spPr>
        <p:txBody>
          <a:bodyPr spcFirstLastPara="1" wrap="square" lIns="143275" tIns="71625" rIns="143275" bIns="71625" anchor="t" anchorCtr="0">
            <a:noAutofit/>
          </a:bodyPr>
          <a:lstStyle/>
          <a:p>
            <a:pPr lvl="0">
              <a:spcAft>
                <a:spcPts val="2400"/>
              </a:spcAft>
              <a:buClr>
                <a:schemeClr val="dk1"/>
              </a:buClr>
              <a:buSzPts val="2400"/>
            </a:pPr>
            <a:r>
              <a:rPr lang="en-US" sz="3000" dirty="0">
                <a:solidFill>
                  <a:schemeClr val="dk1"/>
                </a:solidFill>
              </a:rPr>
              <a:t>Health disparity risk factors in rural areas include low socioeconomic status, geographic remoteness, lack of quality healthcare, and higher rates of chronic health conditions.</a:t>
            </a:r>
            <a:endParaRPr lang="en-US" sz="3000" baseline="30000" dirty="0">
              <a:solidFill>
                <a:schemeClr val="dk1"/>
              </a:solidFill>
            </a:endParaRPr>
          </a:p>
          <a:p>
            <a:pPr lvl="0">
              <a:spcAft>
                <a:spcPts val="2400"/>
              </a:spcAft>
              <a:buClr>
                <a:schemeClr val="dk1"/>
              </a:buClr>
              <a:buSzPts val="2400"/>
            </a:pPr>
            <a:r>
              <a:rPr lang="en-US" sz="3000" dirty="0">
                <a:solidFill>
                  <a:schemeClr val="dk1"/>
                </a:solidFill>
              </a:rPr>
              <a:t>The Center for Medicare and Medicaid Services (CMS) Rural Health Strategy objectives include application of a rural lens to CMS programs and policies and efforts to improve access to care through provider engagement and support.</a:t>
            </a:r>
            <a:endParaRPr lang="en-US" sz="3000" baseline="30000" dirty="0">
              <a:solidFill>
                <a:schemeClr val="dk1"/>
              </a:solidFill>
            </a:endParaRPr>
          </a:p>
          <a:p>
            <a:pPr lvl="0">
              <a:spcAft>
                <a:spcPts val="2400"/>
              </a:spcAft>
              <a:buClr>
                <a:schemeClr val="dk1"/>
              </a:buClr>
              <a:buSzPts val="2400"/>
            </a:pPr>
            <a:r>
              <a:rPr lang="en-US" sz="3000" dirty="0">
                <a:solidFill>
                  <a:schemeClr val="dk1"/>
                </a:solidFill>
              </a:rPr>
              <a:t>AWV is a free Medicare benefit and provides preventative services.</a:t>
            </a:r>
            <a:r>
              <a:rPr lang="en-US" sz="3000" baseline="30000" dirty="0">
                <a:solidFill>
                  <a:schemeClr val="dk1"/>
                </a:solidFill>
              </a:rPr>
              <a:t> </a:t>
            </a:r>
            <a:r>
              <a:rPr lang="en-US" sz="3000" dirty="0">
                <a:solidFill>
                  <a:schemeClr val="dk1"/>
                </a:solidFill>
              </a:rPr>
              <a:t>Yet completion rates remain low nation-wide (~25%), especially in underserved areas (~10%).</a:t>
            </a:r>
            <a:endParaRPr lang="en-US" sz="3000" baseline="30000" dirty="0">
              <a:solidFill>
                <a:schemeClr val="dk1"/>
              </a:solidFill>
            </a:endParaRPr>
          </a:p>
          <a:p>
            <a:pPr lvl="0">
              <a:spcAft>
                <a:spcPts val="2400"/>
              </a:spcAft>
              <a:buClr>
                <a:schemeClr val="dk1"/>
              </a:buClr>
              <a:buSzPts val="2400"/>
            </a:pPr>
            <a:r>
              <a:rPr lang="en-US" sz="3000" dirty="0">
                <a:solidFill>
                  <a:schemeClr val="dk1"/>
                </a:solidFill>
              </a:rPr>
              <a:t>The Key Factors Influencing Rural Health Framework (2017) was utilized in the pilot to optimize rural relevance. The framework outlines factors influencing health outcomes in rural settings.</a:t>
            </a:r>
          </a:p>
        </p:txBody>
      </p:sp>
      <p:sp>
        <p:nvSpPr>
          <p:cNvPr id="5" name="TextBox 4">
            <a:extLst>
              <a:ext uri="{FF2B5EF4-FFF2-40B4-BE49-F238E27FC236}">
                <a16:creationId xmlns:a16="http://schemas.microsoft.com/office/drawing/2014/main" id="{02575F57-D441-4535-B6BF-963C023A8EFF}"/>
              </a:ext>
            </a:extLst>
          </p:cNvPr>
          <p:cNvSpPr txBox="1"/>
          <p:nvPr/>
        </p:nvSpPr>
        <p:spPr>
          <a:xfrm>
            <a:off x="1527620" y="26438405"/>
            <a:ext cx="9452419" cy="3016210"/>
          </a:xfrm>
          <a:prstGeom prst="rect">
            <a:avLst/>
          </a:prstGeom>
          <a:noFill/>
        </p:spPr>
        <p:txBody>
          <a:bodyPr wrap="square" rtlCol="0">
            <a:spAutoFit/>
          </a:bodyPr>
          <a:lstStyle/>
          <a:p>
            <a:pPr marL="76200">
              <a:spcAft>
                <a:spcPts val="600"/>
              </a:spcAft>
              <a:buSzPts val="2400"/>
            </a:pPr>
            <a:r>
              <a:rPr lang="en-US" sz="3000" dirty="0">
                <a:solidFill>
                  <a:schemeClr val="dk1"/>
                </a:solidFill>
              </a:rPr>
              <a:t>Review of literature revealed several strategies to support AWV completion in primary care:</a:t>
            </a:r>
          </a:p>
          <a:p>
            <a:pPr marL="533400" indent="-457200">
              <a:spcAft>
                <a:spcPts val="600"/>
              </a:spcAft>
              <a:buSzPts val="2400"/>
              <a:buFont typeface="Wingdings" panose="05000000000000000000" pitchFamily="2" charset="2"/>
              <a:buChar char="v"/>
            </a:pPr>
            <a:r>
              <a:rPr lang="en-US" sz="3000" dirty="0"/>
              <a:t>Staff education and patient introduction to AWV</a:t>
            </a:r>
            <a:endParaRPr lang="en-US" sz="3000" baseline="30000" dirty="0"/>
          </a:p>
          <a:p>
            <a:pPr marL="533400" indent="-457200">
              <a:spcAft>
                <a:spcPts val="600"/>
              </a:spcAft>
              <a:buSzPts val="2400"/>
              <a:buFont typeface="Wingdings" panose="05000000000000000000" pitchFamily="2" charset="2"/>
              <a:buChar char="v"/>
            </a:pPr>
            <a:r>
              <a:rPr lang="en-US" sz="3000" dirty="0"/>
              <a:t>Interdisciplinary approaches and integration of AWV documentation into the electronic health record (EHR)</a:t>
            </a:r>
            <a:endParaRPr lang="en-US" sz="3000" baseline="30000" dirty="0"/>
          </a:p>
        </p:txBody>
      </p:sp>
      <p:sp>
        <p:nvSpPr>
          <p:cNvPr id="33" name="Google Shape;207;p24">
            <a:extLst>
              <a:ext uri="{FF2B5EF4-FFF2-40B4-BE49-F238E27FC236}">
                <a16:creationId xmlns:a16="http://schemas.microsoft.com/office/drawing/2014/main" id="{A3E1C597-29EF-4497-A3CF-4DBEDDA2CF2B}"/>
              </a:ext>
            </a:extLst>
          </p:cNvPr>
          <p:cNvSpPr txBox="1"/>
          <p:nvPr/>
        </p:nvSpPr>
        <p:spPr>
          <a:xfrm>
            <a:off x="22562155" y="16171826"/>
            <a:ext cx="9437303" cy="13371330"/>
          </a:xfrm>
          <a:prstGeom prst="rect">
            <a:avLst/>
          </a:prstGeom>
          <a:noFill/>
          <a:ln>
            <a:noFill/>
          </a:ln>
        </p:spPr>
        <p:txBody>
          <a:bodyPr spcFirstLastPara="1" wrap="square" lIns="143275" tIns="71625" rIns="143275" bIns="71625" anchor="t" anchorCtr="0">
            <a:noAutofit/>
          </a:bodyPr>
          <a:lstStyle/>
          <a:p>
            <a:pPr marL="76200" lvl="0">
              <a:spcAft>
                <a:spcPts val="600"/>
              </a:spcAft>
              <a:buSzPts val="2400"/>
            </a:pPr>
            <a:r>
              <a:rPr lang="en-US" sz="3000" dirty="0"/>
              <a:t>Patient feedback and reasons for declining the AWV:</a:t>
            </a:r>
          </a:p>
          <a:p>
            <a:pPr marL="533400" lvl="0" indent="-457200">
              <a:spcAft>
                <a:spcPts val="600"/>
              </a:spcAft>
              <a:buSzPts val="2400"/>
              <a:buFont typeface="Wingdings" panose="05000000000000000000" pitchFamily="2" charset="2"/>
              <a:buChar char="v"/>
            </a:pPr>
            <a:r>
              <a:rPr lang="en-US" sz="3000" dirty="0"/>
              <a:t>Negative:</a:t>
            </a:r>
          </a:p>
          <a:p>
            <a:pPr marL="1005840" lvl="2" indent="-457200">
              <a:spcAft>
                <a:spcPts val="600"/>
              </a:spcAft>
              <a:buSzPts val="2400"/>
              <a:buFont typeface="Wingdings" panose="05000000000000000000" pitchFamily="2" charset="2"/>
              <a:buChar char="v"/>
            </a:pPr>
            <a:r>
              <a:rPr lang="en-US" sz="3000" dirty="0"/>
              <a:t>Lack of knowledge regarding insurance coverage</a:t>
            </a:r>
          </a:p>
          <a:p>
            <a:pPr marL="1005840" lvl="2" indent="-457200">
              <a:spcAft>
                <a:spcPts val="600"/>
              </a:spcAft>
              <a:buSzPts val="2400"/>
              <a:buFont typeface="Wingdings" panose="05000000000000000000" pitchFamily="2" charset="2"/>
              <a:buChar char="v"/>
            </a:pPr>
            <a:r>
              <a:rPr lang="en-US" sz="3000" dirty="0"/>
              <a:t>Scheduling conflicts</a:t>
            </a:r>
          </a:p>
          <a:p>
            <a:pPr marL="1005840" lvl="2" indent="-457200">
              <a:spcAft>
                <a:spcPts val="600"/>
              </a:spcAft>
              <a:buSzPts val="2400"/>
              <a:buFont typeface="Wingdings" panose="05000000000000000000" pitchFamily="2" charset="2"/>
              <a:buChar char="v"/>
            </a:pPr>
            <a:r>
              <a:rPr lang="en-US" sz="3000" dirty="0"/>
              <a:t>Practice provider not available</a:t>
            </a:r>
          </a:p>
          <a:p>
            <a:pPr marL="1005840" lvl="2" indent="-457200">
              <a:spcAft>
                <a:spcPts val="600"/>
              </a:spcAft>
              <a:buSzPts val="2400"/>
              <a:buFont typeface="Wingdings" panose="05000000000000000000" pitchFamily="2" charset="2"/>
              <a:buChar char="v"/>
            </a:pPr>
            <a:r>
              <a:rPr lang="en-US" sz="3000" dirty="0"/>
              <a:t>Lack of interest</a:t>
            </a:r>
          </a:p>
          <a:p>
            <a:pPr marL="1005840" lvl="2" indent="-457200">
              <a:spcAft>
                <a:spcPts val="1200"/>
              </a:spcAft>
              <a:buSzPts val="2400"/>
              <a:buFont typeface="Wingdings" panose="05000000000000000000" pitchFamily="2" charset="2"/>
              <a:buChar char="v"/>
            </a:pPr>
            <a:r>
              <a:rPr lang="en-US" sz="3000" dirty="0"/>
              <a:t>Acute illness</a:t>
            </a:r>
          </a:p>
          <a:p>
            <a:pPr marL="533400" indent="-457200">
              <a:spcAft>
                <a:spcPts val="600"/>
              </a:spcAft>
              <a:buSzPts val="2400"/>
              <a:buFont typeface="Wingdings" panose="05000000000000000000" pitchFamily="2" charset="2"/>
              <a:buChar char="v"/>
            </a:pPr>
            <a:r>
              <a:rPr lang="en-US" sz="3000" dirty="0"/>
              <a:t>Positive:</a:t>
            </a:r>
          </a:p>
          <a:p>
            <a:pPr marL="1005840" indent="-457200">
              <a:spcAft>
                <a:spcPts val="2400"/>
              </a:spcAft>
              <a:buSzPts val="2400"/>
              <a:buFont typeface="Wingdings" panose="05000000000000000000" pitchFamily="2" charset="2"/>
              <a:buChar char="v"/>
            </a:pPr>
            <a:r>
              <a:rPr lang="en-US" sz="3000" dirty="0"/>
              <a:t>Enjoyed the review of family history and medication education</a:t>
            </a:r>
            <a:endParaRPr lang="en-US" sz="1200" dirty="0"/>
          </a:p>
          <a:p>
            <a:pPr marL="76200" lvl="0">
              <a:spcBef>
                <a:spcPts val="600"/>
              </a:spcBef>
              <a:buSzPts val="2400"/>
            </a:pPr>
            <a:r>
              <a:rPr lang="en-US" sz="3000" dirty="0"/>
              <a:t>Staff feedback:</a:t>
            </a:r>
          </a:p>
          <a:p>
            <a:pPr marL="533400" lvl="0" indent="-457200">
              <a:spcBef>
                <a:spcPts val="600"/>
              </a:spcBef>
              <a:buSzPts val="2400"/>
              <a:buFont typeface="Wingdings" panose="05000000000000000000" pitchFamily="2" charset="2"/>
              <a:buChar char="v"/>
            </a:pPr>
            <a:r>
              <a:rPr lang="en-US" sz="3000" dirty="0"/>
              <a:t>Time consuming to prescreen charts</a:t>
            </a:r>
          </a:p>
          <a:p>
            <a:pPr marL="533400" lvl="0" indent="-457200">
              <a:spcAft>
                <a:spcPts val="3000"/>
              </a:spcAft>
              <a:buSzPts val="2400"/>
              <a:buFont typeface="Wingdings" panose="05000000000000000000" pitchFamily="2" charset="2"/>
              <a:buChar char="v"/>
            </a:pPr>
            <a:r>
              <a:rPr lang="en-US" sz="3000" dirty="0"/>
              <a:t>Patients more willing to complete screenings</a:t>
            </a:r>
            <a:endParaRPr lang="en-US" sz="2800" dirty="0"/>
          </a:p>
          <a:p>
            <a:pPr lvl="0">
              <a:spcAft>
                <a:spcPts val="600"/>
              </a:spcAft>
            </a:pPr>
            <a:r>
              <a:rPr lang="en-US" sz="3000" b="1" dirty="0">
                <a:solidFill>
                  <a:schemeClr val="dk1"/>
                </a:solidFill>
              </a:rPr>
              <a:t>ACT</a:t>
            </a:r>
          </a:p>
          <a:p>
            <a:pPr marL="457200" lvl="0" indent="-381000">
              <a:spcAft>
                <a:spcPts val="600"/>
              </a:spcAft>
              <a:buClr>
                <a:schemeClr val="dk1"/>
              </a:buClr>
              <a:buSzPts val="2400"/>
              <a:buChar char="❖"/>
            </a:pPr>
            <a:r>
              <a:rPr lang="en-US" sz="3000" dirty="0">
                <a:solidFill>
                  <a:schemeClr val="dk1"/>
                </a:solidFill>
              </a:rPr>
              <a:t>Within 10 weeks, a 12.2% increase in completion rates for those eligible occurred, exceeding the expected goal in a shorter time frame</a:t>
            </a:r>
          </a:p>
          <a:p>
            <a:pPr marL="457200" lvl="0" indent="-381000">
              <a:spcAft>
                <a:spcPts val="600"/>
              </a:spcAft>
              <a:buClr>
                <a:schemeClr val="dk1"/>
              </a:buClr>
              <a:buSzPts val="2400"/>
              <a:buChar char="❖"/>
            </a:pPr>
            <a:r>
              <a:rPr lang="en-US" sz="3000" dirty="0">
                <a:solidFill>
                  <a:schemeClr val="dk1"/>
                </a:solidFill>
              </a:rPr>
              <a:t>Estimated reimbursement for the 10-week period was $5,170 - $7,802; corresponds to a projected annual ROI of $26,684 - $40,570</a:t>
            </a:r>
          </a:p>
          <a:p>
            <a:pPr marL="457200" lvl="0" indent="-381000">
              <a:spcAft>
                <a:spcPts val="600"/>
              </a:spcAft>
              <a:buClr>
                <a:schemeClr val="dk1"/>
              </a:buClr>
              <a:buSzPts val="2400"/>
              <a:buChar char="❖"/>
            </a:pPr>
            <a:r>
              <a:rPr lang="en-US" sz="3000" dirty="0">
                <a:solidFill>
                  <a:schemeClr val="dk1"/>
                </a:solidFill>
              </a:rPr>
              <a:t>The dip in completion rates from week 4 to 6 likely represented an increase in sick visits due to respiratory illnesses in the community</a:t>
            </a:r>
          </a:p>
        </p:txBody>
      </p:sp>
      <p:graphicFrame>
        <p:nvGraphicFramePr>
          <p:cNvPr id="34" name="Chart 33">
            <a:extLst>
              <a:ext uri="{FF2B5EF4-FFF2-40B4-BE49-F238E27FC236}">
                <a16:creationId xmlns:a16="http://schemas.microsoft.com/office/drawing/2014/main" id="{3F5CDA64-F522-4DB7-84F0-6499281B8DC4}"/>
              </a:ext>
            </a:extLst>
          </p:cNvPr>
          <p:cNvGraphicFramePr>
            <a:graphicFrameLocks/>
          </p:cNvGraphicFramePr>
          <p:nvPr>
            <p:extLst>
              <p:ext uri="{D42A27DB-BD31-4B8C-83A1-F6EECF244321}">
                <p14:modId xmlns:p14="http://schemas.microsoft.com/office/powerpoint/2010/main" val="3909524281"/>
              </p:ext>
            </p:extLst>
          </p:nvPr>
        </p:nvGraphicFramePr>
        <p:xfrm>
          <a:off x="22558199" y="8855740"/>
          <a:ext cx="9441258" cy="5854864"/>
        </p:xfrm>
        <a:graphic>
          <a:graphicData uri="http://schemas.openxmlformats.org/drawingml/2006/chart">
            <c:chart xmlns:c="http://schemas.openxmlformats.org/drawingml/2006/chart" xmlns:r="http://schemas.openxmlformats.org/officeDocument/2006/relationships" r:id="rId9"/>
          </a:graphicData>
        </a:graphic>
      </p:graphicFrame>
      <p:sp>
        <p:nvSpPr>
          <p:cNvPr id="7" name="TextBox 6">
            <a:extLst>
              <a:ext uri="{FF2B5EF4-FFF2-40B4-BE49-F238E27FC236}">
                <a16:creationId xmlns:a16="http://schemas.microsoft.com/office/drawing/2014/main" id="{ECB56D3F-DD77-421F-B514-1A466153D551}"/>
              </a:ext>
            </a:extLst>
          </p:cNvPr>
          <p:cNvSpPr txBox="1"/>
          <p:nvPr/>
        </p:nvSpPr>
        <p:spPr>
          <a:xfrm>
            <a:off x="22551810" y="5416512"/>
            <a:ext cx="9447647" cy="3093154"/>
          </a:xfrm>
          <a:prstGeom prst="rect">
            <a:avLst/>
          </a:prstGeom>
          <a:noFill/>
        </p:spPr>
        <p:txBody>
          <a:bodyPr wrap="square" rtlCol="0">
            <a:spAutoFit/>
          </a:bodyPr>
          <a:lstStyle/>
          <a:p>
            <a:pPr lvl="0">
              <a:spcAft>
                <a:spcPts val="600"/>
              </a:spcAft>
              <a:buClr>
                <a:schemeClr val="dk1"/>
              </a:buClr>
              <a:buSzPts val="2400"/>
            </a:pPr>
            <a:r>
              <a:rPr lang="en-US" sz="3000" b="1" dirty="0">
                <a:solidFill>
                  <a:schemeClr val="dk1"/>
                </a:solidFill>
              </a:rPr>
              <a:t>STUDY</a:t>
            </a:r>
            <a:endParaRPr lang="en-US" sz="3000" dirty="0">
              <a:solidFill>
                <a:schemeClr val="dk1"/>
              </a:solidFill>
            </a:endParaRPr>
          </a:p>
          <a:p>
            <a:pPr marL="76200" lvl="0">
              <a:spcAft>
                <a:spcPts val="600"/>
              </a:spcAft>
              <a:buSzPts val="2400"/>
            </a:pPr>
            <a:r>
              <a:rPr lang="en-US" sz="3000" dirty="0"/>
              <a:t>A total of 384 Medicare eligible patients were screened and offered the AWV.</a:t>
            </a:r>
          </a:p>
          <a:p>
            <a:pPr marL="533400" lvl="0" indent="-457200">
              <a:spcAft>
                <a:spcPts val="600"/>
              </a:spcAft>
              <a:buSzPts val="2400"/>
              <a:buFont typeface="Wingdings" panose="05000000000000000000" pitchFamily="2" charset="2"/>
              <a:buChar char="v"/>
            </a:pPr>
            <a:r>
              <a:rPr lang="en-US" sz="3000" dirty="0"/>
              <a:t>47 patients were scheduled and completed an AWV</a:t>
            </a:r>
          </a:p>
          <a:p>
            <a:pPr marL="533400" lvl="0" indent="-457200">
              <a:spcAft>
                <a:spcPts val="600"/>
              </a:spcAft>
              <a:buSzPts val="2400"/>
              <a:buFont typeface="Wingdings" panose="05000000000000000000" pitchFamily="2" charset="2"/>
              <a:buChar char="v"/>
            </a:pPr>
            <a:r>
              <a:rPr lang="en-US" sz="3000" dirty="0"/>
              <a:t>337 patients did not schedule an AWV</a:t>
            </a:r>
          </a:p>
        </p:txBody>
      </p:sp>
      <p:sp>
        <p:nvSpPr>
          <p:cNvPr id="2" name="TextBox 1">
            <a:extLst>
              <a:ext uri="{FF2B5EF4-FFF2-40B4-BE49-F238E27FC236}">
                <a16:creationId xmlns:a16="http://schemas.microsoft.com/office/drawing/2014/main" id="{523EB0AD-9A5D-453B-BA55-07077E767F7E}"/>
              </a:ext>
            </a:extLst>
          </p:cNvPr>
          <p:cNvSpPr txBox="1"/>
          <p:nvPr/>
        </p:nvSpPr>
        <p:spPr>
          <a:xfrm>
            <a:off x="33074863" y="23237892"/>
            <a:ext cx="9445752" cy="553998"/>
          </a:xfrm>
          <a:prstGeom prst="rect">
            <a:avLst/>
          </a:prstGeom>
          <a:noFill/>
        </p:spPr>
        <p:txBody>
          <a:bodyPr wrap="square" rtlCol="0">
            <a:spAutoFit/>
          </a:bodyPr>
          <a:lstStyle/>
          <a:p>
            <a:pPr lvl="0">
              <a:buSzPts val="1400"/>
              <a:defRPr/>
            </a:pPr>
            <a:r>
              <a:rPr lang="en-US" sz="3000" dirty="0"/>
              <a:t>References available upon request.</a:t>
            </a:r>
          </a:p>
        </p:txBody>
      </p:sp>
    </p:spTree>
  </p:cSld>
  <p:clrMapOvr>
    <a:masterClrMapping/>
  </p:clrMapOvr>
</p:sld>
</file>

<file path=ppt/theme/theme1.xml><?xml version="1.0" encoding="utf-8"?>
<a:theme xmlns:a="http://schemas.openxmlformats.org/drawingml/2006/main" name="1_Default Design">
  <a:themeElements>
    <a:clrScheme name="Health Nursing Summer 2010">
      <a:dk1>
        <a:srgbClr val="000000"/>
      </a:dk1>
      <a:lt1>
        <a:srgbClr val="FFFFFF"/>
      </a:lt1>
      <a:dk2>
        <a:srgbClr val="336633"/>
      </a:dk2>
      <a:lt2>
        <a:srgbClr val="E9DFC1"/>
      </a:lt2>
      <a:accent1>
        <a:srgbClr val="0067A6"/>
      </a:accent1>
      <a:accent2>
        <a:srgbClr val="AA273E"/>
      </a:accent2>
      <a:accent3>
        <a:srgbClr val="B7BE1C"/>
      </a:accent3>
      <a:accent4>
        <a:srgbClr val="552684"/>
      </a:accent4>
      <a:accent5>
        <a:srgbClr val="C4A95C"/>
      </a:accent5>
      <a:accent6>
        <a:srgbClr val="FFD0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Default Design">
  <a:themeElements>
    <a:clrScheme name="Health Nursing Summer 2010">
      <a:dk1>
        <a:srgbClr val="000000"/>
      </a:dk1>
      <a:lt1>
        <a:srgbClr val="FFFFFF"/>
      </a:lt1>
      <a:dk2>
        <a:srgbClr val="336633"/>
      </a:dk2>
      <a:lt2>
        <a:srgbClr val="E9DFC1"/>
      </a:lt2>
      <a:accent1>
        <a:srgbClr val="0067A6"/>
      </a:accent1>
      <a:accent2>
        <a:srgbClr val="AA273E"/>
      </a:accent2>
      <a:accent3>
        <a:srgbClr val="B7BE1C"/>
      </a:accent3>
      <a:accent4>
        <a:srgbClr val="552684"/>
      </a:accent4>
      <a:accent5>
        <a:srgbClr val="C4A95C"/>
      </a:accent5>
      <a:accent6>
        <a:srgbClr val="FFD0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0_Default Design">
  <a:themeElements>
    <a:clrScheme name="Health Nursing Summer 2010">
      <a:dk1>
        <a:srgbClr val="000000"/>
      </a:dk1>
      <a:lt1>
        <a:srgbClr val="FFFFFF"/>
      </a:lt1>
      <a:dk2>
        <a:srgbClr val="336633"/>
      </a:dk2>
      <a:lt2>
        <a:srgbClr val="E9DFC1"/>
      </a:lt2>
      <a:accent1>
        <a:srgbClr val="0067A6"/>
      </a:accent1>
      <a:accent2>
        <a:srgbClr val="AA273E"/>
      </a:accent2>
      <a:accent3>
        <a:srgbClr val="B7BE1C"/>
      </a:accent3>
      <a:accent4>
        <a:srgbClr val="552684"/>
      </a:accent4>
      <a:accent5>
        <a:srgbClr val="C4A95C"/>
      </a:accent5>
      <a:accent6>
        <a:srgbClr val="FFD0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1_Default Design">
  <a:themeElements>
    <a:clrScheme name="Health Nursing Summer 2010">
      <a:dk1>
        <a:srgbClr val="000000"/>
      </a:dk1>
      <a:lt1>
        <a:srgbClr val="FFFFFF"/>
      </a:lt1>
      <a:dk2>
        <a:srgbClr val="336633"/>
      </a:dk2>
      <a:lt2>
        <a:srgbClr val="E9DFC1"/>
      </a:lt2>
      <a:accent1>
        <a:srgbClr val="0067A6"/>
      </a:accent1>
      <a:accent2>
        <a:srgbClr val="AA273E"/>
      </a:accent2>
      <a:accent3>
        <a:srgbClr val="B7BE1C"/>
      </a:accent3>
      <a:accent4>
        <a:srgbClr val="552684"/>
      </a:accent4>
      <a:accent5>
        <a:srgbClr val="C4A95C"/>
      </a:accent5>
      <a:accent6>
        <a:srgbClr val="FFD0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Health Nursing Summer 2010">
      <a:dk1>
        <a:srgbClr val="000000"/>
      </a:dk1>
      <a:lt1>
        <a:srgbClr val="FFFFFF"/>
      </a:lt1>
      <a:dk2>
        <a:srgbClr val="336633"/>
      </a:dk2>
      <a:lt2>
        <a:srgbClr val="E9DFC1"/>
      </a:lt2>
      <a:accent1>
        <a:srgbClr val="0067A6"/>
      </a:accent1>
      <a:accent2>
        <a:srgbClr val="AA273E"/>
      </a:accent2>
      <a:accent3>
        <a:srgbClr val="B7BE1C"/>
      </a:accent3>
      <a:accent4>
        <a:srgbClr val="552684"/>
      </a:accent4>
      <a:accent5>
        <a:srgbClr val="C4A95C"/>
      </a:accent5>
      <a:accent6>
        <a:srgbClr val="FFD0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Default Design">
  <a:themeElements>
    <a:clrScheme name="Health Nursing Summer 2010">
      <a:dk1>
        <a:srgbClr val="000000"/>
      </a:dk1>
      <a:lt1>
        <a:srgbClr val="FFFFFF"/>
      </a:lt1>
      <a:dk2>
        <a:srgbClr val="336633"/>
      </a:dk2>
      <a:lt2>
        <a:srgbClr val="E9DFC1"/>
      </a:lt2>
      <a:accent1>
        <a:srgbClr val="0067A6"/>
      </a:accent1>
      <a:accent2>
        <a:srgbClr val="AA273E"/>
      </a:accent2>
      <a:accent3>
        <a:srgbClr val="B7BE1C"/>
      </a:accent3>
      <a:accent4>
        <a:srgbClr val="552684"/>
      </a:accent4>
      <a:accent5>
        <a:srgbClr val="C4A95C"/>
      </a:accent5>
      <a:accent6>
        <a:srgbClr val="FFD0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Default Design">
  <a:themeElements>
    <a:clrScheme name="Health Nursing Summer 2010">
      <a:dk1>
        <a:srgbClr val="000000"/>
      </a:dk1>
      <a:lt1>
        <a:srgbClr val="FFFFFF"/>
      </a:lt1>
      <a:dk2>
        <a:srgbClr val="336633"/>
      </a:dk2>
      <a:lt2>
        <a:srgbClr val="E9DFC1"/>
      </a:lt2>
      <a:accent1>
        <a:srgbClr val="0067A6"/>
      </a:accent1>
      <a:accent2>
        <a:srgbClr val="AA273E"/>
      </a:accent2>
      <a:accent3>
        <a:srgbClr val="B7BE1C"/>
      </a:accent3>
      <a:accent4>
        <a:srgbClr val="552684"/>
      </a:accent4>
      <a:accent5>
        <a:srgbClr val="C4A95C"/>
      </a:accent5>
      <a:accent6>
        <a:srgbClr val="FFD0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Default Design">
  <a:themeElements>
    <a:clrScheme name="Health Nursing Summer 2010">
      <a:dk1>
        <a:srgbClr val="000000"/>
      </a:dk1>
      <a:lt1>
        <a:srgbClr val="FFFFFF"/>
      </a:lt1>
      <a:dk2>
        <a:srgbClr val="336633"/>
      </a:dk2>
      <a:lt2>
        <a:srgbClr val="E9DFC1"/>
      </a:lt2>
      <a:accent1>
        <a:srgbClr val="0067A6"/>
      </a:accent1>
      <a:accent2>
        <a:srgbClr val="AA273E"/>
      </a:accent2>
      <a:accent3>
        <a:srgbClr val="B7BE1C"/>
      </a:accent3>
      <a:accent4>
        <a:srgbClr val="552684"/>
      </a:accent4>
      <a:accent5>
        <a:srgbClr val="C4A95C"/>
      </a:accent5>
      <a:accent6>
        <a:srgbClr val="FFD0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Default Design">
  <a:themeElements>
    <a:clrScheme name="Health Nursing Summer 2010">
      <a:dk1>
        <a:srgbClr val="000000"/>
      </a:dk1>
      <a:lt1>
        <a:srgbClr val="FFFFFF"/>
      </a:lt1>
      <a:dk2>
        <a:srgbClr val="336633"/>
      </a:dk2>
      <a:lt2>
        <a:srgbClr val="E9DFC1"/>
      </a:lt2>
      <a:accent1>
        <a:srgbClr val="0067A6"/>
      </a:accent1>
      <a:accent2>
        <a:srgbClr val="AA273E"/>
      </a:accent2>
      <a:accent3>
        <a:srgbClr val="B7BE1C"/>
      </a:accent3>
      <a:accent4>
        <a:srgbClr val="552684"/>
      </a:accent4>
      <a:accent5>
        <a:srgbClr val="C4A95C"/>
      </a:accent5>
      <a:accent6>
        <a:srgbClr val="FFD0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Default Design">
  <a:themeElements>
    <a:clrScheme name="Health Nursing Summer 2010">
      <a:dk1>
        <a:srgbClr val="000000"/>
      </a:dk1>
      <a:lt1>
        <a:srgbClr val="FFFFFF"/>
      </a:lt1>
      <a:dk2>
        <a:srgbClr val="336633"/>
      </a:dk2>
      <a:lt2>
        <a:srgbClr val="E9DFC1"/>
      </a:lt2>
      <a:accent1>
        <a:srgbClr val="0067A6"/>
      </a:accent1>
      <a:accent2>
        <a:srgbClr val="AA273E"/>
      </a:accent2>
      <a:accent3>
        <a:srgbClr val="B7BE1C"/>
      </a:accent3>
      <a:accent4>
        <a:srgbClr val="552684"/>
      </a:accent4>
      <a:accent5>
        <a:srgbClr val="C4A95C"/>
      </a:accent5>
      <a:accent6>
        <a:srgbClr val="FFD0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Default Design">
  <a:themeElements>
    <a:clrScheme name="Health Nursing Summer 2010">
      <a:dk1>
        <a:srgbClr val="000000"/>
      </a:dk1>
      <a:lt1>
        <a:srgbClr val="FFFFFF"/>
      </a:lt1>
      <a:dk2>
        <a:srgbClr val="336633"/>
      </a:dk2>
      <a:lt2>
        <a:srgbClr val="E9DFC1"/>
      </a:lt2>
      <a:accent1>
        <a:srgbClr val="0067A6"/>
      </a:accent1>
      <a:accent2>
        <a:srgbClr val="AA273E"/>
      </a:accent2>
      <a:accent3>
        <a:srgbClr val="B7BE1C"/>
      </a:accent3>
      <a:accent4>
        <a:srgbClr val="552684"/>
      </a:accent4>
      <a:accent5>
        <a:srgbClr val="C4A95C"/>
      </a:accent5>
      <a:accent6>
        <a:srgbClr val="FFD0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Default Design">
  <a:themeElements>
    <a:clrScheme name="Health Nursing Summer 2010">
      <a:dk1>
        <a:srgbClr val="000000"/>
      </a:dk1>
      <a:lt1>
        <a:srgbClr val="FFFFFF"/>
      </a:lt1>
      <a:dk2>
        <a:srgbClr val="336633"/>
      </a:dk2>
      <a:lt2>
        <a:srgbClr val="E9DFC1"/>
      </a:lt2>
      <a:accent1>
        <a:srgbClr val="0067A6"/>
      </a:accent1>
      <a:accent2>
        <a:srgbClr val="AA273E"/>
      </a:accent2>
      <a:accent3>
        <a:srgbClr val="B7BE1C"/>
      </a:accent3>
      <a:accent4>
        <a:srgbClr val="552684"/>
      </a:accent4>
      <a:accent5>
        <a:srgbClr val="C4A95C"/>
      </a:accent5>
      <a:accent6>
        <a:srgbClr val="FFD0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1209</TotalTime>
  <Words>876</Words>
  <Application>Microsoft Office PowerPoint</Application>
  <PresentationFormat>Custom</PresentationFormat>
  <Paragraphs>88</Paragraphs>
  <Slides>1</Slides>
  <Notes>1</Notes>
  <HiddenSlides>0</HiddenSlides>
  <MMClips>0</MMClips>
  <ScaleCrop>false</ScaleCrop>
  <HeadingPairs>
    <vt:vector size="6" baseType="variant">
      <vt:variant>
        <vt:lpstr>Fonts Used</vt:lpstr>
      </vt:variant>
      <vt:variant>
        <vt:i4>2</vt:i4>
      </vt:variant>
      <vt:variant>
        <vt:lpstr>Theme</vt:lpstr>
      </vt:variant>
      <vt:variant>
        <vt:i4>12</vt:i4>
      </vt:variant>
      <vt:variant>
        <vt:lpstr>Slide Titles</vt:lpstr>
      </vt:variant>
      <vt:variant>
        <vt:i4>1</vt:i4>
      </vt:variant>
    </vt:vector>
  </HeadingPairs>
  <TitlesOfParts>
    <vt:vector size="15" baseType="lpstr">
      <vt:lpstr>Arial</vt:lpstr>
      <vt:lpstr>Wingdings</vt:lpstr>
      <vt:lpstr>1_Default Design</vt:lpstr>
      <vt:lpstr>Default Design</vt:lpstr>
      <vt:lpstr>2_Default Design</vt:lpstr>
      <vt:lpstr>3_Default Design</vt:lpstr>
      <vt:lpstr>4_Default Design</vt:lpstr>
      <vt:lpstr>5_Default Design</vt:lpstr>
      <vt:lpstr>6_Default Design</vt:lpstr>
      <vt:lpstr>7_Default Design</vt:lpstr>
      <vt:lpstr>8_Default Design</vt:lpstr>
      <vt:lpstr>9_Default Design</vt:lpstr>
      <vt:lpstr>10_Default Design</vt:lpstr>
      <vt:lpstr>11_Default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Johnson</dc:creator>
  <cp:lastModifiedBy>Ashley Johnson</cp:lastModifiedBy>
  <cp:revision>77</cp:revision>
  <dcterms:modified xsi:type="dcterms:W3CDTF">2019-04-15T01:14:16Z</dcterms:modified>
</cp:coreProperties>
</file>