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60" r:id="rId2"/>
  </p:sldIdLst>
  <p:sldSz cx="49377600" cy="32918400"/>
  <p:notesSz cx="6858000" cy="9144000"/>
  <p:defaultTextStyle>
    <a:defPPr>
      <a:defRPr lang="en-US"/>
    </a:defPPr>
    <a:lvl1pPr algn="l" defTabSz="2351088" rtl="0" eaLnBrk="0" fontAlgn="base" hangingPunct="0">
      <a:spcBef>
        <a:spcPct val="0"/>
      </a:spcBef>
      <a:spcAft>
        <a:spcPct val="0"/>
      </a:spcAft>
      <a:defRPr sz="9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2351088" indent="-1893888" algn="l" defTabSz="2351088" rtl="0" eaLnBrk="0" fontAlgn="base" hangingPunct="0">
      <a:spcBef>
        <a:spcPct val="0"/>
      </a:spcBef>
      <a:spcAft>
        <a:spcPct val="0"/>
      </a:spcAft>
      <a:defRPr sz="9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4702175" indent="-3787775" algn="l" defTabSz="2351088" rtl="0" eaLnBrk="0" fontAlgn="base" hangingPunct="0">
      <a:spcBef>
        <a:spcPct val="0"/>
      </a:spcBef>
      <a:spcAft>
        <a:spcPct val="0"/>
      </a:spcAft>
      <a:defRPr sz="9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7053263" indent="-5681663" algn="l" defTabSz="2351088" rtl="0" eaLnBrk="0" fontAlgn="base" hangingPunct="0">
      <a:spcBef>
        <a:spcPct val="0"/>
      </a:spcBef>
      <a:spcAft>
        <a:spcPct val="0"/>
      </a:spcAft>
      <a:defRPr sz="9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9404350" indent="-7575550" algn="l" defTabSz="2351088" rtl="0" eaLnBrk="0" fontAlgn="base" hangingPunct="0">
      <a:spcBef>
        <a:spcPct val="0"/>
      </a:spcBef>
      <a:spcAft>
        <a:spcPct val="0"/>
      </a:spcAft>
      <a:defRPr sz="9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9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9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9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9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29">
          <p15:clr>
            <a:srgbClr val="A4A3A4"/>
          </p15:clr>
        </p15:guide>
        <p15:guide id="2" pos="1522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F10BCD8-4760-3001-D196-E7C4AAA6A342}" name="DNP Editor" initials="Editor" userId="DNP Edito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32" autoAdjust="0"/>
    <p:restoredTop sz="91176" autoAdjust="0"/>
  </p:normalViewPr>
  <p:slideViewPr>
    <p:cSldViewPr snapToGrid="0" snapToObjects="1">
      <p:cViewPr>
        <p:scale>
          <a:sx n="24" d="100"/>
          <a:sy n="24" d="100"/>
        </p:scale>
        <p:origin x="240" y="149"/>
      </p:cViewPr>
      <p:guideLst>
        <p:guide orient="horz" pos="10229"/>
        <p:guide pos="1522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8/10/relationships/authors" Target="authors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800" b="1" dirty="0"/>
              <a:t>Mean NRS Score Pre/Post CAM Treatment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073266538823025"/>
          <c:y val="7.981359348906171E-2"/>
          <c:w val="0.88926733461176977"/>
          <c:h val="0.849663966789899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Pre-CAM Treatment</c:v>
                </c:pt>
              </c:strCache>
            </c:strRef>
          </c:tx>
          <c:spPr>
            <a:solidFill>
              <a:schemeClr val="accent6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NRS Score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6.76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80-420F-90B6-4B72E7CDE64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Post- CAM Treatment</c:v>
                </c:pt>
              </c:strCache>
            </c:strRef>
          </c:tx>
          <c:spPr>
            <a:solidFill>
              <a:schemeClr val="accent6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NRS Score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80-420F-90B6-4B72E7CDE64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74589696"/>
        <c:axId val="574594688"/>
      </c:barChart>
      <c:catAx>
        <c:axId val="5745896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74594688"/>
        <c:crosses val="autoZero"/>
        <c:auto val="1"/>
        <c:lblAlgn val="ctr"/>
        <c:lblOffset val="100"/>
        <c:noMultiLvlLbl val="0"/>
      </c:catAx>
      <c:valAx>
        <c:axId val="574594688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2800" b="1"/>
                  <a:t>Mean NRS Score</a:t>
                </a:r>
              </a:p>
            </c:rich>
          </c:tx>
          <c:layout>
            <c:manualLayout>
              <c:xMode val="edge"/>
              <c:yMode val="edge"/>
              <c:x val="1.6570783936665206E-2"/>
              <c:y val="0.328403732103239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74589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735798889720601"/>
          <c:y val="0.92718132070768933"/>
          <c:w val="0.74528402220558798"/>
          <c:h val="7.28186792923106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C92084-9C11-4D50-A0F2-61A69BE61585}" type="doc">
      <dgm:prSet loTypeId="urn:microsoft.com/office/officeart/2005/8/layout/vList6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C629FE2D-B66B-4761-AFCE-A835F3481070}">
      <dgm:prSet phldrT="[Text]" custT="1"/>
      <dgm:spPr/>
      <dgm:t>
        <a:bodyPr vert="vert270"/>
        <a:lstStyle/>
        <a:p>
          <a:r>
            <a:rPr lang="en-US" sz="4400" b="1" u="none" dirty="0">
              <a:latin typeface="Arial" panose="020B0604020202020204" pitchFamily="34" charset="0"/>
              <a:cs typeface="Arial" panose="020B0604020202020204" pitchFamily="34" charset="0"/>
            </a:rPr>
            <a:t>COMPLEMENTARY &amp; ALTERNATIVE TREATMENT PROTOCOL</a:t>
          </a:r>
        </a:p>
      </dgm:t>
    </dgm:pt>
    <dgm:pt modelId="{DFF22FBF-66BE-46D1-858D-E8715086F301}" type="parTrans" cxnId="{EE279F87-C914-4BFE-A99B-736325311E85}">
      <dgm:prSet/>
      <dgm:spPr/>
      <dgm:t>
        <a:bodyPr/>
        <a:lstStyle/>
        <a:p>
          <a:endParaRPr lang="en-US"/>
        </a:p>
      </dgm:t>
    </dgm:pt>
    <dgm:pt modelId="{F36C8A33-FF61-4684-B1DD-C5C8DA8B3FBB}" type="sibTrans" cxnId="{EE279F87-C914-4BFE-A99B-736325311E85}">
      <dgm:prSet/>
      <dgm:spPr/>
      <dgm:t>
        <a:bodyPr/>
        <a:lstStyle/>
        <a:p>
          <a:endParaRPr lang="en-US"/>
        </a:p>
      </dgm:t>
    </dgm:pt>
    <dgm:pt modelId="{EFCAE177-CAF7-4709-8793-5013FE506905}">
      <dgm:prSet phldrT="[Text]" custT="1"/>
      <dgm:spPr>
        <a:solidFill>
          <a:schemeClr val="accent3">
            <a:lumMod val="75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Reiki</a:t>
          </a:r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: Healing touch therapy for 15 minutes</a:t>
          </a:r>
        </a:p>
      </dgm:t>
    </dgm:pt>
    <dgm:pt modelId="{97FF1F5D-96ED-4347-BDC8-A05780EF58EB}" type="parTrans" cxnId="{CE56BE43-4ED0-4DD2-8DB9-205134AB815C}">
      <dgm:prSet/>
      <dgm:spPr/>
      <dgm:t>
        <a:bodyPr/>
        <a:lstStyle/>
        <a:p>
          <a:endParaRPr lang="en-US"/>
        </a:p>
      </dgm:t>
    </dgm:pt>
    <dgm:pt modelId="{E41CA314-33A8-4A4E-BA7B-07683C82656C}" type="sibTrans" cxnId="{CE56BE43-4ED0-4DD2-8DB9-205134AB815C}">
      <dgm:prSet/>
      <dgm:spPr/>
      <dgm:t>
        <a:bodyPr/>
        <a:lstStyle/>
        <a:p>
          <a:endParaRPr lang="en-US"/>
        </a:p>
      </dgm:t>
    </dgm:pt>
    <dgm:pt modelId="{78DFB3D4-38C7-45FE-9A2D-B747AEB92F7A}">
      <dgm:prSet phldrT="[Text]" custT="1"/>
      <dgm:spPr>
        <a:solidFill>
          <a:schemeClr val="accent3">
            <a:lumMod val="75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Acupuncture: </a:t>
          </a:r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Needle acupuncture provided</a:t>
          </a:r>
        </a:p>
      </dgm:t>
    </dgm:pt>
    <dgm:pt modelId="{E587ADD3-EF32-4931-ACF0-D476A6959AC0}" type="parTrans" cxnId="{1EB83EAF-41C6-4B35-BAE1-A6C4D17245CD}">
      <dgm:prSet/>
      <dgm:spPr/>
      <dgm:t>
        <a:bodyPr/>
        <a:lstStyle/>
        <a:p>
          <a:endParaRPr lang="en-US"/>
        </a:p>
      </dgm:t>
    </dgm:pt>
    <dgm:pt modelId="{18BA8AE9-6543-4390-96FA-6553E04B6E27}" type="sibTrans" cxnId="{1EB83EAF-41C6-4B35-BAE1-A6C4D17245CD}">
      <dgm:prSet/>
      <dgm:spPr/>
      <dgm:t>
        <a:bodyPr/>
        <a:lstStyle/>
        <a:p>
          <a:endParaRPr lang="en-US"/>
        </a:p>
      </dgm:t>
    </dgm:pt>
    <dgm:pt modelId="{706657AA-A244-42E6-99A5-22B658386841}">
      <dgm:prSet phldrT="[Text]" custT="1"/>
      <dgm:spPr>
        <a:solidFill>
          <a:schemeClr val="accent3">
            <a:lumMod val="75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Massage: </a:t>
          </a:r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Trigger point massage and regular massage provided for 15-30 minutes</a:t>
          </a:r>
        </a:p>
      </dgm:t>
    </dgm:pt>
    <dgm:pt modelId="{C47DA700-6344-48F9-AF12-EF537FB86826}" type="parTrans" cxnId="{DAF9B610-6397-4437-9722-0A7D5D2A2548}">
      <dgm:prSet/>
      <dgm:spPr/>
      <dgm:t>
        <a:bodyPr/>
        <a:lstStyle/>
        <a:p>
          <a:endParaRPr lang="en-US"/>
        </a:p>
      </dgm:t>
    </dgm:pt>
    <dgm:pt modelId="{9534499E-54F8-4FE0-AF42-9487A6BC9B30}" type="sibTrans" cxnId="{DAF9B610-6397-4437-9722-0A7D5D2A2548}">
      <dgm:prSet/>
      <dgm:spPr/>
      <dgm:t>
        <a:bodyPr/>
        <a:lstStyle/>
        <a:p>
          <a:endParaRPr lang="en-US"/>
        </a:p>
      </dgm:t>
    </dgm:pt>
    <dgm:pt modelId="{689AFD34-80CE-4923-B90F-F572B250BA2B}">
      <dgm:prSet phldrT="[Text]" custT="1"/>
      <dgm:spPr>
        <a:solidFill>
          <a:schemeClr val="accent3">
            <a:lumMod val="75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v"/>
          </a:pPr>
          <a:endParaRPr lang="en-US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1D2925-ECD8-45FF-A749-3A04808BB575}" type="parTrans" cxnId="{F94E4E9D-16AC-42D9-8C25-262F3A2E4DBE}">
      <dgm:prSet/>
      <dgm:spPr/>
      <dgm:t>
        <a:bodyPr/>
        <a:lstStyle/>
        <a:p>
          <a:endParaRPr lang="en-US"/>
        </a:p>
      </dgm:t>
    </dgm:pt>
    <dgm:pt modelId="{1C4CEFBD-705C-4DE3-A1AE-B2C25136D01F}" type="sibTrans" cxnId="{F94E4E9D-16AC-42D9-8C25-262F3A2E4DBE}">
      <dgm:prSet/>
      <dgm:spPr/>
      <dgm:t>
        <a:bodyPr/>
        <a:lstStyle/>
        <a:p>
          <a:endParaRPr lang="en-US"/>
        </a:p>
      </dgm:t>
    </dgm:pt>
    <dgm:pt modelId="{65606616-5D65-4D97-A6DE-063EF6A72F78}">
      <dgm:prSet custT="1"/>
      <dgm:spPr>
        <a:solidFill>
          <a:schemeClr val="accent3">
            <a:lumMod val="75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None/>
          </a:pPr>
          <a:endParaRPr lang="en-US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62F14D-4FFB-438A-BDB6-82593DCACC58}" type="parTrans" cxnId="{103B30D8-98D7-43BA-90A7-B55A9ECDE91E}">
      <dgm:prSet/>
      <dgm:spPr/>
      <dgm:t>
        <a:bodyPr/>
        <a:lstStyle/>
        <a:p>
          <a:endParaRPr lang="en-US"/>
        </a:p>
      </dgm:t>
    </dgm:pt>
    <dgm:pt modelId="{70D0669C-9CB5-48D8-BD09-07A43EB7ED15}" type="sibTrans" cxnId="{103B30D8-98D7-43BA-90A7-B55A9ECDE91E}">
      <dgm:prSet/>
      <dgm:spPr/>
      <dgm:t>
        <a:bodyPr/>
        <a:lstStyle/>
        <a:p>
          <a:endParaRPr lang="en-US"/>
        </a:p>
      </dgm:t>
    </dgm:pt>
    <dgm:pt modelId="{E2B092F5-EC5A-4C1D-B4AB-E9527B0FCCE6}">
      <dgm:prSet phldrT="[Text]" custT="1"/>
      <dgm:spPr>
        <a:solidFill>
          <a:schemeClr val="accent3">
            <a:lumMod val="75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Assess post-CAM treatment NRS score.</a:t>
          </a:r>
        </a:p>
      </dgm:t>
    </dgm:pt>
    <dgm:pt modelId="{D7CE2D82-B0AD-4FFE-AAB9-8D3FBA724A44}" type="parTrans" cxnId="{0B83437E-1B4C-4BB1-B602-03E2AF347B6F}">
      <dgm:prSet/>
      <dgm:spPr/>
      <dgm:t>
        <a:bodyPr/>
        <a:lstStyle/>
        <a:p>
          <a:endParaRPr lang="en-US"/>
        </a:p>
      </dgm:t>
    </dgm:pt>
    <dgm:pt modelId="{C11BCE46-3445-45BA-8A97-A0954EF2AC88}" type="sibTrans" cxnId="{0B83437E-1B4C-4BB1-B602-03E2AF347B6F}">
      <dgm:prSet/>
      <dgm:spPr/>
      <dgm:t>
        <a:bodyPr/>
        <a:lstStyle/>
        <a:p>
          <a:endParaRPr lang="en-US"/>
        </a:p>
      </dgm:t>
    </dgm:pt>
    <dgm:pt modelId="{92162A10-33AE-48E3-B294-A637005EDBC0}">
      <dgm:prSet phldrT="[Text]" custT="1"/>
      <dgm:spPr>
        <a:solidFill>
          <a:schemeClr val="accent3">
            <a:lumMod val="75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Music: </a:t>
          </a:r>
          <a:r>
            <a:rPr lang="en-US" sz="3200" b="0" dirty="0">
              <a:latin typeface="Arial" panose="020B0604020202020204" pitchFamily="34" charset="0"/>
              <a:cs typeface="Arial" panose="020B0604020202020204" pitchFamily="34" charset="0"/>
            </a:rPr>
            <a:t>Selected based on patient preference</a:t>
          </a:r>
        </a:p>
      </dgm:t>
    </dgm:pt>
    <dgm:pt modelId="{478407D1-FDFF-4E64-B187-91EFF097BFDA}" type="parTrans" cxnId="{F0403620-A6B2-4646-9140-D0500803CE18}">
      <dgm:prSet/>
      <dgm:spPr/>
      <dgm:t>
        <a:bodyPr/>
        <a:lstStyle/>
        <a:p>
          <a:endParaRPr lang="en-US"/>
        </a:p>
      </dgm:t>
    </dgm:pt>
    <dgm:pt modelId="{755A4F8A-6F56-4AEF-82F0-26629017B744}" type="sibTrans" cxnId="{F0403620-A6B2-4646-9140-D0500803CE18}">
      <dgm:prSet/>
      <dgm:spPr/>
      <dgm:t>
        <a:bodyPr/>
        <a:lstStyle/>
        <a:p>
          <a:endParaRPr lang="en-US"/>
        </a:p>
      </dgm:t>
    </dgm:pt>
    <dgm:pt modelId="{72E94845-B06B-4821-A9C3-2503C1FA1196}">
      <dgm:prSet phldrT="[Text]" custT="1"/>
      <dgm:spPr>
        <a:solidFill>
          <a:schemeClr val="accent3">
            <a:lumMod val="75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 sz="3200" b="0" dirty="0">
              <a:latin typeface="Arial" panose="020B0604020202020204" pitchFamily="34" charset="0"/>
              <a:cs typeface="Arial" panose="020B0604020202020204" pitchFamily="34" charset="0"/>
            </a:rPr>
            <a:t>Assess </a:t>
          </a:r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pre-CAM treatment NRS score</a:t>
          </a:r>
          <a:endParaRPr lang="en-US" sz="32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9DBF67-016E-4EA5-8CF6-E50C045FC9E4}" type="parTrans" cxnId="{681AF1E5-CEC3-47A5-8E6A-6E800CA407BD}">
      <dgm:prSet/>
      <dgm:spPr/>
      <dgm:t>
        <a:bodyPr/>
        <a:lstStyle/>
        <a:p>
          <a:endParaRPr lang="en-US"/>
        </a:p>
      </dgm:t>
    </dgm:pt>
    <dgm:pt modelId="{6F7D12AF-E2D2-4505-A7B4-2B8E3F088F2F}" type="sibTrans" cxnId="{681AF1E5-CEC3-47A5-8E6A-6E800CA407BD}">
      <dgm:prSet/>
      <dgm:spPr/>
      <dgm:t>
        <a:bodyPr/>
        <a:lstStyle/>
        <a:p>
          <a:endParaRPr lang="en-US"/>
        </a:p>
      </dgm:t>
    </dgm:pt>
    <dgm:pt modelId="{17B8EB9D-858D-4494-A5B9-ED00BEC19FC8}">
      <dgm:prSet phldrT="[Text]" custT="1"/>
      <dgm:spPr>
        <a:solidFill>
          <a:schemeClr val="accent3">
            <a:lumMod val="75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None/>
          </a:pPr>
          <a:endParaRPr lang="en-US" sz="32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F44519-7FA6-40F0-AE1C-4F824BEBFF8F}" type="parTrans" cxnId="{17F5F4C3-4EB7-43A1-9966-67D16D5C04C2}">
      <dgm:prSet/>
      <dgm:spPr/>
      <dgm:t>
        <a:bodyPr/>
        <a:lstStyle/>
        <a:p>
          <a:endParaRPr lang="en-US"/>
        </a:p>
      </dgm:t>
    </dgm:pt>
    <dgm:pt modelId="{D74EDE72-EE98-401E-A56F-D75FC94FB65A}" type="sibTrans" cxnId="{17F5F4C3-4EB7-43A1-9966-67D16D5C04C2}">
      <dgm:prSet/>
      <dgm:spPr/>
      <dgm:t>
        <a:bodyPr/>
        <a:lstStyle/>
        <a:p>
          <a:endParaRPr lang="en-US"/>
        </a:p>
      </dgm:t>
    </dgm:pt>
    <dgm:pt modelId="{2134FAEA-4E22-4118-9D3D-088F67263837}">
      <dgm:prSet phldrT="[Text]" custT="1"/>
      <dgm:spPr>
        <a:solidFill>
          <a:schemeClr val="accent3">
            <a:lumMod val="75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None/>
          </a:pPr>
          <a:endParaRPr lang="en-US" sz="32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AF10DD-5340-4062-8E73-D4409D968055}" type="parTrans" cxnId="{044A5A1B-3EB1-4DC1-A1E9-C586B0E12CA3}">
      <dgm:prSet/>
      <dgm:spPr/>
      <dgm:t>
        <a:bodyPr/>
        <a:lstStyle/>
        <a:p>
          <a:endParaRPr lang="en-US"/>
        </a:p>
      </dgm:t>
    </dgm:pt>
    <dgm:pt modelId="{07C41C4D-21B8-4AE9-B324-0E86885423AA}" type="sibTrans" cxnId="{044A5A1B-3EB1-4DC1-A1E9-C586B0E12CA3}">
      <dgm:prSet/>
      <dgm:spPr/>
      <dgm:t>
        <a:bodyPr/>
        <a:lstStyle/>
        <a:p>
          <a:endParaRPr lang="en-US"/>
        </a:p>
      </dgm:t>
    </dgm:pt>
    <dgm:pt modelId="{6804A268-12B3-4917-AFFE-0E7DB9768F58}">
      <dgm:prSet phldrT="[Text]" custT="1"/>
      <dgm:spPr>
        <a:solidFill>
          <a:schemeClr val="accent3">
            <a:lumMod val="75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ü"/>
          </a:pPr>
          <a:endParaRPr lang="en-US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E42080-2738-46FB-A6DA-10A274638011}" type="parTrans" cxnId="{AAC49D58-1A43-43A9-9DBA-7998F8422AF7}">
      <dgm:prSet/>
      <dgm:spPr/>
      <dgm:t>
        <a:bodyPr/>
        <a:lstStyle/>
        <a:p>
          <a:endParaRPr lang="en-US"/>
        </a:p>
      </dgm:t>
    </dgm:pt>
    <dgm:pt modelId="{53B48226-4F88-4976-A19C-DEC60CB9E67F}" type="sibTrans" cxnId="{AAC49D58-1A43-43A9-9DBA-7998F8422AF7}">
      <dgm:prSet/>
      <dgm:spPr/>
      <dgm:t>
        <a:bodyPr/>
        <a:lstStyle/>
        <a:p>
          <a:endParaRPr lang="en-US"/>
        </a:p>
      </dgm:t>
    </dgm:pt>
    <dgm:pt modelId="{10F1B090-1BF3-4A0A-A3D9-BC2AF4C473AC}">
      <dgm:prSet phldrT="[Text]" custT="1"/>
      <dgm:spPr>
        <a:solidFill>
          <a:schemeClr val="accent3">
            <a:lumMod val="75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ü"/>
          </a:pPr>
          <a:endParaRPr lang="en-US" sz="32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5AA3CD-9EB4-4CC0-BABC-ADDEC00E9754}" type="parTrans" cxnId="{567E1FC0-AD94-4CA3-8A0F-06B8B4BDD7BB}">
      <dgm:prSet/>
      <dgm:spPr/>
      <dgm:t>
        <a:bodyPr/>
        <a:lstStyle/>
        <a:p>
          <a:endParaRPr lang="en-US"/>
        </a:p>
      </dgm:t>
    </dgm:pt>
    <dgm:pt modelId="{5C26CDF2-362E-4E12-B611-7CFABD0AC43A}" type="sibTrans" cxnId="{567E1FC0-AD94-4CA3-8A0F-06B8B4BDD7BB}">
      <dgm:prSet/>
      <dgm:spPr/>
      <dgm:t>
        <a:bodyPr/>
        <a:lstStyle/>
        <a:p>
          <a:endParaRPr lang="en-US"/>
        </a:p>
      </dgm:t>
    </dgm:pt>
    <dgm:pt modelId="{C5222DCD-4E8D-421A-9B02-8EFEDA68E51C}">
      <dgm:prSet phldrT="[Text]" custT="1"/>
      <dgm:spPr>
        <a:solidFill>
          <a:schemeClr val="accent3">
            <a:lumMod val="75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ü"/>
          </a:pPr>
          <a:endParaRPr lang="en-US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89A2CD-136C-4FA3-BB45-ABD2A11D9EE1}" type="parTrans" cxnId="{28CDA1BE-1789-4441-83C6-7BD8B6AECE19}">
      <dgm:prSet/>
      <dgm:spPr/>
      <dgm:t>
        <a:bodyPr/>
        <a:lstStyle/>
        <a:p>
          <a:endParaRPr lang="en-US"/>
        </a:p>
      </dgm:t>
    </dgm:pt>
    <dgm:pt modelId="{782AD39F-19D2-445E-AEA8-F95022B76E27}" type="sibTrans" cxnId="{28CDA1BE-1789-4441-83C6-7BD8B6AECE19}">
      <dgm:prSet/>
      <dgm:spPr/>
      <dgm:t>
        <a:bodyPr/>
        <a:lstStyle/>
        <a:p>
          <a:endParaRPr lang="en-US"/>
        </a:p>
      </dgm:t>
    </dgm:pt>
    <dgm:pt modelId="{551FEC46-9CA7-4F10-AA4A-FCAB4CF0368A}">
      <dgm:prSet phldrT="[Text]" custT="1"/>
      <dgm:spPr>
        <a:solidFill>
          <a:schemeClr val="accent3">
            <a:lumMod val="75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None/>
          </a:pPr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3A2503AA-6BB7-4B01-A3BE-B6FB98C89178}" type="parTrans" cxnId="{C5CC65CE-3AC4-4017-B36F-0C882141AB65}">
      <dgm:prSet/>
      <dgm:spPr/>
      <dgm:t>
        <a:bodyPr/>
        <a:lstStyle/>
        <a:p>
          <a:endParaRPr lang="en-US"/>
        </a:p>
      </dgm:t>
    </dgm:pt>
    <dgm:pt modelId="{60B71E42-8EF1-406C-A6E3-5B503BAB7BB8}" type="sibTrans" cxnId="{C5CC65CE-3AC4-4017-B36F-0C882141AB65}">
      <dgm:prSet/>
      <dgm:spPr/>
      <dgm:t>
        <a:bodyPr/>
        <a:lstStyle/>
        <a:p>
          <a:endParaRPr lang="en-US"/>
        </a:p>
      </dgm:t>
    </dgm:pt>
    <dgm:pt modelId="{AEF07590-9632-4CFB-9CBC-88C279C94331}" type="pres">
      <dgm:prSet presAssocID="{74C92084-9C11-4D50-A0F2-61A69BE61585}" presName="Name0" presStyleCnt="0">
        <dgm:presLayoutVars>
          <dgm:dir/>
          <dgm:animLvl val="lvl"/>
          <dgm:resizeHandles/>
        </dgm:presLayoutVars>
      </dgm:prSet>
      <dgm:spPr/>
    </dgm:pt>
    <dgm:pt modelId="{165B205F-EA69-4BD4-9567-95CEC7467672}" type="pres">
      <dgm:prSet presAssocID="{C629FE2D-B66B-4761-AFCE-A835F3481070}" presName="linNode" presStyleCnt="0"/>
      <dgm:spPr/>
    </dgm:pt>
    <dgm:pt modelId="{09D3518E-1FDC-4C5C-A2AB-EE16985F8553}" type="pres">
      <dgm:prSet presAssocID="{C629FE2D-B66B-4761-AFCE-A835F3481070}" presName="parentShp" presStyleLbl="node1" presStyleIdx="0" presStyleCnt="1" custFlipHor="1" custScaleX="57052" custScaleY="112158" custLinFactNeighborX="-22145" custLinFactNeighborY="622">
        <dgm:presLayoutVars>
          <dgm:bulletEnabled val="1"/>
        </dgm:presLayoutVars>
      </dgm:prSet>
      <dgm:spPr/>
    </dgm:pt>
    <dgm:pt modelId="{8674B89E-8699-4F27-8BE5-EF442F2D64C0}" type="pres">
      <dgm:prSet presAssocID="{C629FE2D-B66B-4761-AFCE-A835F3481070}" presName="childShp" presStyleLbl="bgAccFollowNode1" presStyleIdx="0" presStyleCnt="1" custFlipHor="0" custScaleX="87776" custScaleY="112281" custLinFactNeighborX="28364" custLinFactNeighborY="-61">
        <dgm:presLayoutVars>
          <dgm:bulletEnabled val="1"/>
        </dgm:presLayoutVars>
      </dgm:prSet>
      <dgm:spPr/>
    </dgm:pt>
  </dgm:ptLst>
  <dgm:cxnLst>
    <dgm:cxn modelId="{DAF9B610-6397-4437-9722-0A7D5D2A2548}" srcId="{C629FE2D-B66B-4761-AFCE-A835F3481070}" destId="{706657AA-A244-42E6-99A5-22B658386841}" srcOrd="5" destOrd="0" parTransId="{C47DA700-6344-48F9-AF12-EF537FB86826}" sibTransId="{9534499E-54F8-4FE0-AF42-9487A6BC9B30}"/>
    <dgm:cxn modelId="{044A5A1B-3EB1-4DC1-A1E9-C586B0E12CA3}" srcId="{C629FE2D-B66B-4761-AFCE-A835F3481070}" destId="{2134FAEA-4E22-4118-9D3D-088F67263837}" srcOrd="4" destOrd="0" parTransId="{56AF10DD-5340-4062-8E73-D4409D968055}" sibTransId="{07C41C4D-21B8-4AE9-B324-0E86885423AA}"/>
    <dgm:cxn modelId="{D556791F-1ED6-45E1-8AED-DB6D16208226}" type="presOf" srcId="{689AFD34-80CE-4923-B90F-F572B250BA2B}" destId="{8674B89E-8699-4F27-8BE5-EF442F2D64C0}" srcOrd="0" destOrd="13" presId="urn:microsoft.com/office/officeart/2005/8/layout/vList6"/>
    <dgm:cxn modelId="{F0403620-A6B2-4646-9140-D0500803CE18}" srcId="{C629FE2D-B66B-4761-AFCE-A835F3481070}" destId="{92162A10-33AE-48E3-B294-A637005EDBC0}" srcOrd="3" destOrd="0" parTransId="{478407D1-FDFF-4E64-B187-91EFF097BFDA}" sibTransId="{755A4F8A-6F56-4AEF-82F0-26629017B744}"/>
    <dgm:cxn modelId="{BE2CF937-96F1-4C24-83EC-B643236D2674}" type="presOf" srcId="{92162A10-33AE-48E3-B294-A637005EDBC0}" destId="{8674B89E-8699-4F27-8BE5-EF442F2D64C0}" srcOrd="0" destOrd="3" presId="urn:microsoft.com/office/officeart/2005/8/layout/vList6"/>
    <dgm:cxn modelId="{1C6B2439-080C-46A3-A46C-EAB1DAFE353B}" type="presOf" srcId="{74C92084-9C11-4D50-A0F2-61A69BE61585}" destId="{AEF07590-9632-4CFB-9CBC-88C279C94331}" srcOrd="0" destOrd="0" presId="urn:microsoft.com/office/officeart/2005/8/layout/vList6"/>
    <dgm:cxn modelId="{D57F4C3D-EB3F-4B30-B07D-89BDB4EF1099}" type="presOf" srcId="{72E94845-B06B-4821-A9C3-2503C1FA1196}" destId="{8674B89E-8699-4F27-8BE5-EF442F2D64C0}" srcOrd="0" destOrd="1" presId="urn:microsoft.com/office/officeart/2005/8/layout/vList6"/>
    <dgm:cxn modelId="{CE56BE43-4ED0-4DD2-8DB9-205134AB815C}" srcId="{C629FE2D-B66B-4761-AFCE-A835F3481070}" destId="{EFCAE177-CAF7-4709-8793-5013FE506905}" srcOrd="9" destOrd="0" parTransId="{97FF1F5D-96ED-4347-BDC8-A05780EF58EB}" sibTransId="{E41CA314-33A8-4A4E-BA7B-07683C82656C}"/>
    <dgm:cxn modelId="{59F19767-64E9-42DD-94E6-AC90E6C3BAA6}" type="presOf" srcId="{2134FAEA-4E22-4118-9D3D-088F67263837}" destId="{8674B89E-8699-4F27-8BE5-EF442F2D64C0}" srcOrd="0" destOrd="4" presId="urn:microsoft.com/office/officeart/2005/8/layout/vList6"/>
    <dgm:cxn modelId="{83196852-E154-4C43-B589-ACBC6AD57DE3}" type="presOf" srcId="{78DFB3D4-38C7-45FE-9A2D-B747AEB92F7A}" destId="{8674B89E-8699-4F27-8BE5-EF442F2D64C0}" srcOrd="0" destOrd="7" presId="urn:microsoft.com/office/officeart/2005/8/layout/vList6"/>
    <dgm:cxn modelId="{B8A7B073-A4E2-46B7-A543-4C16F19DA0F2}" type="presOf" srcId="{17B8EB9D-858D-4494-A5B9-ED00BEC19FC8}" destId="{8674B89E-8699-4F27-8BE5-EF442F2D64C0}" srcOrd="0" destOrd="2" presId="urn:microsoft.com/office/officeart/2005/8/layout/vList6"/>
    <dgm:cxn modelId="{AAC49D58-1A43-43A9-9DBA-7998F8422AF7}" srcId="{C629FE2D-B66B-4761-AFCE-A835F3481070}" destId="{6804A268-12B3-4917-AFFE-0E7DB9768F58}" srcOrd="6" destOrd="0" parTransId="{FEE42080-2738-46FB-A6DA-10A274638011}" sibTransId="{53B48226-4F88-4976-A19C-DEC60CB9E67F}"/>
    <dgm:cxn modelId="{07C1A659-7122-4EBF-A014-6F384CE621B8}" type="presOf" srcId="{10F1B090-1BF3-4A0A-A3D9-BC2AF4C473AC}" destId="{8674B89E-8699-4F27-8BE5-EF442F2D64C0}" srcOrd="0" destOrd="0" presId="urn:microsoft.com/office/officeart/2005/8/layout/vList6"/>
    <dgm:cxn modelId="{0B83437E-1B4C-4BB1-B602-03E2AF347B6F}" srcId="{C629FE2D-B66B-4761-AFCE-A835F3481070}" destId="{E2B092F5-EC5A-4C1D-B4AB-E9527B0FCCE6}" srcOrd="11" destOrd="0" parTransId="{D7CE2D82-B0AD-4FFE-AAB9-8D3FBA724A44}" sibTransId="{C11BCE46-3445-45BA-8A97-A0954EF2AC88}"/>
    <dgm:cxn modelId="{0D095E81-6ADD-41B4-B656-D849D1675FBA}" type="presOf" srcId="{EFCAE177-CAF7-4709-8793-5013FE506905}" destId="{8674B89E-8699-4F27-8BE5-EF442F2D64C0}" srcOrd="0" destOrd="9" presId="urn:microsoft.com/office/officeart/2005/8/layout/vList6"/>
    <dgm:cxn modelId="{EE279F87-C914-4BFE-A99B-736325311E85}" srcId="{74C92084-9C11-4D50-A0F2-61A69BE61585}" destId="{C629FE2D-B66B-4761-AFCE-A835F3481070}" srcOrd="0" destOrd="0" parTransId="{DFF22FBF-66BE-46D1-858D-E8715086F301}" sibTransId="{F36C8A33-FF61-4684-B1DD-C5C8DA8B3FBB}"/>
    <dgm:cxn modelId="{84FA7A93-C97D-4CB3-B88D-6683DF799246}" type="presOf" srcId="{706657AA-A244-42E6-99A5-22B658386841}" destId="{8674B89E-8699-4F27-8BE5-EF442F2D64C0}" srcOrd="0" destOrd="5" presId="urn:microsoft.com/office/officeart/2005/8/layout/vList6"/>
    <dgm:cxn modelId="{A0284296-8B9E-4F93-9D65-81D890A4A4E5}" type="presOf" srcId="{551FEC46-9CA7-4F10-AA4A-FCAB4CF0368A}" destId="{8674B89E-8699-4F27-8BE5-EF442F2D64C0}" srcOrd="0" destOrd="10" presId="urn:microsoft.com/office/officeart/2005/8/layout/vList6"/>
    <dgm:cxn modelId="{11DAFA9B-7ED5-4221-B66E-0AC35868AC84}" type="presOf" srcId="{C629FE2D-B66B-4761-AFCE-A835F3481070}" destId="{09D3518E-1FDC-4C5C-A2AB-EE16985F8553}" srcOrd="0" destOrd="0" presId="urn:microsoft.com/office/officeart/2005/8/layout/vList6"/>
    <dgm:cxn modelId="{F94E4E9D-16AC-42D9-8C25-262F3A2E4DBE}" srcId="{C629FE2D-B66B-4761-AFCE-A835F3481070}" destId="{689AFD34-80CE-4923-B90F-F572B250BA2B}" srcOrd="13" destOrd="0" parTransId="{D71D2925-ECD8-45FF-A749-3A04808BB575}" sibTransId="{1C4CEFBD-705C-4DE3-A1AE-B2C25136D01F}"/>
    <dgm:cxn modelId="{904B35A5-6EF8-4C4E-A2F0-5462236A3D02}" type="presOf" srcId="{C5222DCD-4E8D-421A-9B02-8EFEDA68E51C}" destId="{8674B89E-8699-4F27-8BE5-EF442F2D64C0}" srcOrd="0" destOrd="8" presId="urn:microsoft.com/office/officeart/2005/8/layout/vList6"/>
    <dgm:cxn modelId="{1EB83EAF-41C6-4B35-BAE1-A6C4D17245CD}" srcId="{C629FE2D-B66B-4761-AFCE-A835F3481070}" destId="{78DFB3D4-38C7-45FE-9A2D-B747AEB92F7A}" srcOrd="7" destOrd="0" parTransId="{E587ADD3-EF32-4931-ACF0-D476A6959AC0}" sibTransId="{18BA8AE9-6543-4390-96FA-6553E04B6E27}"/>
    <dgm:cxn modelId="{28CDA1BE-1789-4441-83C6-7BD8B6AECE19}" srcId="{C629FE2D-B66B-4761-AFCE-A835F3481070}" destId="{C5222DCD-4E8D-421A-9B02-8EFEDA68E51C}" srcOrd="8" destOrd="0" parTransId="{C389A2CD-136C-4FA3-BB45-ABD2A11D9EE1}" sibTransId="{782AD39F-19D2-445E-AEA8-F95022B76E27}"/>
    <dgm:cxn modelId="{567E1FC0-AD94-4CA3-8A0F-06B8B4BDD7BB}" srcId="{C629FE2D-B66B-4761-AFCE-A835F3481070}" destId="{10F1B090-1BF3-4A0A-A3D9-BC2AF4C473AC}" srcOrd="0" destOrd="0" parTransId="{A15AA3CD-9EB4-4CC0-BABC-ADDEC00E9754}" sibTransId="{5C26CDF2-362E-4E12-B611-7CFABD0AC43A}"/>
    <dgm:cxn modelId="{17F5F4C3-4EB7-43A1-9966-67D16D5C04C2}" srcId="{C629FE2D-B66B-4761-AFCE-A835F3481070}" destId="{17B8EB9D-858D-4494-A5B9-ED00BEC19FC8}" srcOrd="2" destOrd="0" parTransId="{B0F44519-7FA6-40F0-AE1C-4F824BEBFF8F}" sibTransId="{D74EDE72-EE98-401E-A56F-D75FC94FB65A}"/>
    <dgm:cxn modelId="{417030CE-681B-490F-ACD3-B2603E117E53}" type="presOf" srcId="{65606616-5D65-4D97-A6DE-063EF6A72F78}" destId="{8674B89E-8699-4F27-8BE5-EF442F2D64C0}" srcOrd="0" destOrd="12" presId="urn:microsoft.com/office/officeart/2005/8/layout/vList6"/>
    <dgm:cxn modelId="{C5CC65CE-3AC4-4017-B36F-0C882141AB65}" srcId="{C629FE2D-B66B-4761-AFCE-A835F3481070}" destId="{551FEC46-9CA7-4F10-AA4A-FCAB4CF0368A}" srcOrd="10" destOrd="0" parTransId="{3A2503AA-6BB7-4B01-A3BE-B6FB98C89178}" sibTransId="{60B71E42-8EF1-406C-A6E3-5B503BAB7BB8}"/>
    <dgm:cxn modelId="{103B30D8-98D7-43BA-90A7-B55A9ECDE91E}" srcId="{C629FE2D-B66B-4761-AFCE-A835F3481070}" destId="{65606616-5D65-4D97-A6DE-063EF6A72F78}" srcOrd="12" destOrd="0" parTransId="{4762F14D-4FFB-438A-BDB6-82593DCACC58}" sibTransId="{70D0669C-9CB5-48D8-BD09-07A43EB7ED15}"/>
    <dgm:cxn modelId="{914194E1-4D55-4BAB-BA79-3B4374707DE1}" type="presOf" srcId="{6804A268-12B3-4917-AFFE-0E7DB9768F58}" destId="{8674B89E-8699-4F27-8BE5-EF442F2D64C0}" srcOrd="0" destOrd="6" presId="urn:microsoft.com/office/officeart/2005/8/layout/vList6"/>
    <dgm:cxn modelId="{681AF1E5-CEC3-47A5-8E6A-6E800CA407BD}" srcId="{C629FE2D-B66B-4761-AFCE-A835F3481070}" destId="{72E94845-B06B-4821-A9C3-2503C1FA1196}" srcOrd="1" destOrd="0" parTransId="{649DBF67-016E-4EA5-8CF6-E50C045FC9E4}" sibTransId="{6F7D12AF-E2D2-4505-A7B4-2B8E3F088F2F}"/>
    <dgm:cxn modelId="{DCCAE8F9-F6DD-46AB-A044-AA40EC4C4FF6}" type="presOf" srcId="{E2B092F5-EC5A-4C1D-B4AB-E9527B0FCCE6}" destId="{8674B89E-8699-4F27-8BE5-EF442F2D64C0}" srcOrd="0" destOrd="11" presId="urn:microsoft.com/office/officeart/2005/8/layout/vList6"/>
    <dgm:cxn modelId="{E0E2DCC9-9D18-4D7E-BCC3-19CA576FA1A8}" type="presParOf" srcId="{AEF07590-9632-4CFB-9CBC-88C279C94331}" destId="{165B205F-EA69-4BD4-9567-95CEC7467672}" srcOrd="0" destOrd="0" presId="urn:microsoft.com/office/officeart/2005/8/layout/vList6"/>
    <dgm:cxn modelId="{23B606A4-04B1-4DA1-B5C0-10BB307EDD78}" type="presParOf" srcId="{165B205F-EA69-4BD4-9567-95CEC7467672}" destId="{09D3518E-1FDC-4C5C-A2AB-EE16985F8553}" srcOrd="0" destOrd="0" presId="urn:microsoft.com/office/officeart/2005/8/layout/vList6"/>
    <dgm:cxn modelId="{55AD4707-573B-42B6-9784-A97D17AC4583}" type="presParOf" srcId="{165B205F-EA69-4BD4-9567-95CEC7467672}" destId="{8674B89E-8699-4F27-8BE5-EF442F2D64C0}" srcOrd="1" destOrd="0" presId="urn:microsoft.com/office/officeart/2005/8/layout/vList6"/>
  </dgm:cxnLst>
  <dgm:bg>
    <a:solidFill>
      <a:schemeClr val="accent3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74B89E-8699-4F27-8BE5-EF442F2D64C0}">
      <dsp:nvSpPr>
        <dsp:cNvPr id="0" name=""/>
        <dsp:cNvSpPr/>
      </dsp:nvSpPr>
      <dsp:spPr>
        <a:xfrm>
          <a:off x="6799887" y="52"/>
          <a:ext cx="7706136" cy="12445979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lumMod val="7500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endParaRPr lang="en-US" sz="3200" b="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n-US" sz="3200" b="0" kern="1200" dirty="0">
              <a:latin typeface="Arial" panose="020B0604020202020204" pitchFamily="34" charset="0"/>
              <a:cs typeface="Arial" panose="020B0604020202020204" pitchFamily="34" charset="0"/>
            </a:rPr>
            <a:t>Assess </a:t>
          </a: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pre-CAM treatment NRS score</a:t>
          </a:r>
          <a:endParaRPr lang="en-US" sz="3200" b="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None/>
          </a:pPr>
          <a:endParaRPr lang="en-US" sz="3200" b="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Music: </a:t>
          </a:r>
          <a:r>
            <a:rPr lang="en-US" sz="3200" b="0" kern="1200" dirty="0">
              <a:latin typeface="Arial" panose="020B0604020202020204" pitchFamily="34" charset="0"/>
              <a:cs typeface="Arial" panose="020B0604020202020204" pitchFamily="34" charset="0"/>
            </a:rPr>
            <a:t>Selected based on patient preference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None/>
          </a:pPr>
          <a:endParaRPr lang="en-US" sz="3200" b="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Massage: </a:t>
          </a: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Trigger point massage and regular massage provided for 15-30 minutes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endParaRPr lang="en-US" sz="32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Acupuncture: </a:t>
          </a: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Needle acupuncture provided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endParaRPr lang="en-US" sz="32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Reiki</a:t>
          </a: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: Healing touch therapy for 15 minutes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None/>
          </a:pP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Assess post-CAM treatment NRS score.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None/>
          </a:pPr>
          <a:endParaRPr lang="en-US" sz="32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v"/>
          </a:pPr>
          <a:endParaRPr lang="en-US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99887" y="1555799"/>
        <a:ext cx="4816335" cy="9334485"/>
      </dsp:txXfrm>
    </dsp:sp>
    <dsp:sp modelId="{09D3518E-1FDC-4C5C-A2AB-EE16985F8553}">
      <dsp:nvSpPr>
        <dsp:cNvPr id="0" name=""/>
        <dsp:cNvSpPr/>
      </dsp:nvSpPr>
      <dsp:spPr>
        <a:xfrm flipH="1">
          <a:off x="0" y="27262"/>
          <a:ext cx="3339185" cy="12432345"/>
        </a:xfrm>
        <a:prstGeom prst="round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67640" tIns="83820" rIns="16764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u="none" kern="1200" dirty="0">
              <a:latin typeface="Arial" panose="020B0604020202020204" pitchFamily="34" charset="0"/>
              <a:cs typeface="Arial" panose="020B0604020202020204" pitchFamily="34" charset="0"/>
            </a:rPr>
            <a:t>COMPLEMENTARY &amp; ALTERNATIVE TREATMENT PROTOCOL</a:t>
          </a:r>
        </a:p>
      </dsp:txBody>
      <dsp:txXfrm>
        <a:off x="163006" y="190268"/>
        <a:ext cx="3013173" cy="121063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00D006-4D5E-AF47-4A06-4C0E950ABA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235128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33C7AD-79FB-A877-D381-537310F2541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235128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9746CFB-63E1-45C2-9DCF-59CE9DDC5191}" type="datetimeFigureOut">
              <a:rPr lang="en-US"/>
              <a:pPr>
                <a:defRPr/>
              </a:pPr>
              <a:t>7/6/2022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B465129-7827-27D8-448C-41FAABB367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E78A0DE-1CC4-8A81-C37C-1622329E90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2C78E0-9EA2-BBC6-EBF7-30F63AA1751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235128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CD6BCE-8A24-3EDC-3028-A0DD517EBE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259E803-1DAF-422B-89F4-99B9F13402B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rcode-monkey.com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qr-code-generator.com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37B4A494-426F-DC15-7740-1331F9C464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C1B7A6-9EE8-F70C-A7F0-1D46548FD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/>
              <a:t>Use Arial font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/>
              <a:t>For text boxes: </a:t>
            </a:r>
            <a:r>
              <a:rPr lang="en-US" b="1" dirty="0"/>
              <a:t>Do not drop below font size 28</a:t>
            </a:r>
            <a:r>
              <a:rPr lang="en-US" dirty="0"/>
              <a:t>, but if you have extra space, you can up the font size until the space is full.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/>
              <a:t>You can move around and customize the template to best fit your information.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/>
              <a:t>Create a QR Code here: </a:t>
            </a:r>
            <a:r>
              <a:rPr lang="en-US" dirty="0">
                <a:hlinkClick r:id="rId3"/>
              </a:rPr>
              <a:t>https://www.qrcode-monkey.com/ </a:t>
            </a:r>
            <a:r>
              <a:rPr lang="en-US" dirty="0"/>
              <a:t> </a:t>
            </a:r>
            <a:r>
              <a:rPr lang="en-US" dirty="0">
                <a:solidFill>
                  <a:srgbClr val="2196F3"/>
                </a:solidFill>
                <a:latin typeface="Lato" panose="020F0502020204030203" pitchFamily="34" charset="0"/>
                <a:cs typeface="Arial" panose="020B0604020202020204" pitchFamily="34" charset="0"/>
              </a:rPr>
              <a:t>or here: </a:t>
            </a:r>
            <a:r>
              <a:rPr lang="en-US" dirty="0">
                <a:solidFill>
                  <a:srgbClr val="2196F3"/>
                </a:solidFill>
                <a:latin typeface="Lato" panose="020F0502020204030203" pitchFamily="34" charset="0"/>
                <a:cs typeface="Arial" panose="020B0604020202020204" pitchFamily="34" charset="0"/>
                <a:hlinkClick r:id="rId4"/>
              </a:rPr>
              <a:t>https://www.qr-code-generator.com/</a:t>
            </a:r>
            <a:endParaRPr lang="en-US" dirty="0">
              <a:solidFill>
                <a:srgbClr val="2196F3"/>
              </a:solidFill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6FABC6EA-D525-FBD8-2765-F20F8279DF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351088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351088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351088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351088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68A4DB7-6FD0-40E7-89D3-09D7D1745F1B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677DA11-BA02-3932-C1E7-3153A8AA13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5775" y="655638"/>
            <a:ext cx="1284605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1283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8355" y="23042880"/>
            <a:ext cx="29626560" cy="2720342"/>
          </a:xfrm>
        </p:spPr>
        <p:txBody>
          <a:bodyPr anchor="b"/>
          <a:lstStyle>
            <a:lvl1pPr algn="l">
              <a:defRPr sz="10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678355" y="2941320"/>
            <a:ext cx="29626560" cy="19751040"/>
          </a:xfrm>
        </p:spPr>
        <p:txBody>
          <a:bodyPr rtlCol="0">
            <a:normAutofit/>
          </a:bodyPr>
          <a:lstStyle>
            <a:lvl1pPr marL="0" indent="0">
              <a:buNone/>
              <a:defRPr sz="16500"/>
            </a:lvl1pPr>
            <a:lvl2pPr marL="2351288" indent="0">
              <a:buNone/>
              <a:defRPr sz="14400"/>
            </a:lvl2pPr>
            <a:lvl3pPr marL="4702576" indent="0">
              <a:buNone/>
              <a:defRPr sz="12300"/>
            </a:lvl3pPr>
            <a:lvl4pPr marL="7053864" indent="0">
              <a:buNone/>
              <a:defRPr sz="10300"/>
            </a:lvl4pPr>
            <a:lvl5pPr marL="9405153" indent="0">
              <a:buNone/>
              <a:defRPr sz="10300"/>
            </a:lvl5pPr>
            <a:lvl6pPr marL="11756441" indent="0">
              <a:buNone/>
              <a:defRPr sz="10300"/>
            </a:lvl6pPr>
            <a:lvl7pPr marL="14107729" indent="0">
              <a:buNone/>
              <a:defRPr sz="10300"/>
            </a:lvl7pPr>
            <a:lvl8pPr marL="16459017" indent="0">
              <a:buNone/>
              <a:defRPr sz="10300"/>
            </a:lvl8pPr>
            <a:lvl9pPr marL="18810305" indent="0">
              <a:buNone/>
              <a:defRPr sz="103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78355" y="25763222"/>
            <a:ext cx="29626560" cy="3863338"/>
          </a:xfrm>
        </p:spPr>
        <p:txBody>
          <a:bodyPr/>
          <a:lstStyle>
            <a:lvl1pPr marL="0" indent="0">
              <a:buNone/>
              <a:defRPr sz="7200"/>
            </a:lvl1pPr>
            <a:lvl2pPr marL="2351288" indent="0">
              <a:buNone/>
              <a:defRPr sz="6200"/>
            </a:lvl2pPr>
            <a:lvl3pPr marL="4702576" indent="0">
              <a:buNone/>
              <a:defRPr sz="5100"/>
            </a:lvl3pPr>
            <a:lvl4pPr marL="7053864" indent="0">
              <a:buNone/>
              <a:defRPr sz="4600"/>
            </a:lvl4pPr>
            <a:lvl5pPr marL="9405153" indent="0">
              <a:buNone/>
              <a:defRPr sz="4600"/>
            </a:lvl5pPr>
            <a:lvl6pPr marL="11756441" indent="0">
              <a:buNone/>
              <a:defRPr sz="4600"/>
            </a:lvl6pPr>
            <a:lvl7pPr marL="14107729" indent="0">
              <a:buNone/>
              <a:defRPr sz="4600"/>
            </a:lvl7pPr>
            <a:lvl8pPr marL="16459017" indent="0">
              <a:buNone/>
              <a:defRPr sz="4600"/>
            </a:lvl8pPr>
            <a:lvl9pPr marL="18810305" indent="0">
              <a:buNone/>
              <a:defRPr sz="4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6D15684-F542-A9B8-1126-47863A252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6EC26-FE18-432D-9614-AF2FC400B3C9}" type="datetimeFigureOut">
              <a:rPr lang="en-US"/>
              <a:pPr>
                <a:defRPr/>
              </a:pPr>
              <a:t>7/6/2022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6677E7E-FD61-B22F-180D-6C759356C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A271A2-7550-3D4F-FC90-7D976081C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86E89-229C-4CBF-AD27-5D536341C6B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26170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7F5E1-578D-C60C-F9DE-7BED77EB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B27C3-AA20-4DC4-93D3-393E4226030E}" type="datetimeFigureOut">
              <a:rPr lang="en-US"/>
              <a:pPr>
                <a:defRPr/>
              </a:pPr>
              <a:t>7/6/2022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C345E-E6A9-D227-390E-60AD58745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32F52C-F75D-382A-525F-61A2879EB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A7D2A-2CDF-48F5-9CE4-088D481EF1F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48224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3318453" y="6324600"/>
            <a:ext cx="59990355" cy="1348206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330240" y="6324600"/>
            <a:ext cx="179165250" cy="1348206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4E373-9F9F-A3DF-BFF2-E4C1BAF93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7668C-C951-41E4-9C1E-D44E22DB68CD}" type="datetimeFigureOut">
              <a:rPr lang="en-US"/>
              <a:pPr>
                <a:defRPr/>
              </a:pPr>
              <a:t>7/6/2022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8D047-53BF-42F2-81F8-BA48F7719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3F3043-6696-954E-ACCF-584DBAA14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774FA-2728-4815-B428-80D04211028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59953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660C5-5CFC-4130-8B03-341EDA276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365AF-D40B-4101-9A6A-B9CC4D3E032C}" type="datetimeFigureOut">
              <a:rPr lang="en-US"/>
              <a:pPr>
                <a:defRPr/>
              </a:pPr>
              <a:t>7/6/2022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505BC-1125-B27C-926A-EC2EAF942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46BFF-55B6-7075-DC33-A3A1DF099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2C2CB-1751-42E0-8CA7-023F7667EF7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41482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2479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0490" y="21153122"/>
            <a:ext cx="41970960" cy="6537960"/>
          </a:xfrm>
        </p:spPr>
        <p:txBody>
          <a:bodyPr anchor="t"/>
          <a:lstStyle>
            <a:lvl1pPr algn="l">
              <a:defRPr sz="20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00490" y="13952225"/>
            <a:ext cx="41970960" cy="7200898"/>
          </a:xfrm>
        </p:spPr>
        <p:txBody>
          <a:bodyPr anchor="b"/>
          <a:lstStyle>
            <a:lvl1pPr marL="0" indent="0">
              <a:buNone/>
              <a:defRPr sz="10300">
                <a:solidFill>
                  <a:schemeClr val="tx1">
                    <a:tint val="75000"/>
                  </a:schemeClr>
                </a:solidFill>
              </a:defRPr>
            </a:lvl1pPr>
            <a:lvl2pPr marL="2351288" indent="0">
              <a:buNone/>
              <a:defRPr sz="9300">
                <a:solidFill>
                  <a:schemeClr val="tx1">
                    <a:tint val="75000"/>
                  </a:schemeClr>
                </a:solidFill>
              </a:defRPr>
            </a:lvl2pPr>
            <a:lvl3pPr marL="4702576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3pPr>
            <a:lvl4pPr marL="7053864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4pPr>
            <a:lvl5pPr marL="9405153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5pPr>
            <a:lvl6pPr marL="11756441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6pPr>
            <a:lvl7pPr marL="14107729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7pPr>
            <a:lvl8pPr marL="16459017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8pPr>
            <a:lvl9pPr marL="18810305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5335B-D5FA-890F-85EC-BA0051882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0B2E8-DF34-4EBE-9405-D3ECCC032F4C}" type="datetimeFigureOut">
              <a:rPr lang="en-US"/>
              <a:pPr>
                <a:defRPr/>
              </a:pPr>
              <a:t>7/6/2022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6B341-26A4-BC94-1D61-3505CA1C0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AE950-A653-752D-C2AA-859E45F77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C00A3-9E6B-43B7-93AA-6986DBC6533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77193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330243" y="36865560"/>
            <a:ext cx="119577800" cy="104279702"/>
          </a:xfrm>
        </p:spPr>
        <p:txBody>
          <a:bodyPr/>
          <a:lstStyle>
            <a:lvl1pPr>
              <a:defRPr sz="14400"/>
            </a:lvl1pPr>
            <a:lvl2pPr>
              <a:defRPr sz="12300"/>
            </a:lvl2pPr>
            <a:lvl3pPr>
              <a:defRPr sz="10300"/>
            </a:lvl3pPr>
            <a:lvl4pPr>
              <a:defRPr sz="9300"/>
            </a:lvl4pPr>
            <a:lvl5pPr>
              <a:defRPr sz="9300"/>
            </a:lvl5pPr>
            <a:lvl6pPr>
              <a:defRPr sz="9300"/>
            </a:lvl6pPr>
            <a:lvl7pPr>
              <a:defRPr sz="9300"/>
            </a:lvl7pPr>
            <a:lvl8pPr>
              <a:defRPr sz="9300"/>
            </a:lvl8pPr>
            <a:lvl9pPr>
              <a:defRPr sz="9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3731000" y="36865560"/>
            <a:ext cx="119577805" cy="104279702"/>
          </a:xfrm>
        </p:spPr>
        <p:txBody>
          <a:bodyPr/>
          <a:lstStyle>
            <a:lvl1pPr>
              <a:defRPr sz="14400"/>
            </a:lvl1pPr>
            <a:lvl2pPr>
              <a:defRPr sz="12300"/>
            </a:lvl2pPr>
            <a:lvl3pPr>
              <a:defRPr sz="10300"/>
            </a:lvl3pPr>
            <a:lvl4pPr>
              <a:defRPr sz="9300"/>
            </a:lvl4pPr>
            <a:lvl5pPr>
              <a:defRPr sz="9300"/>
            </a:lvl5pPr>
            <a:lvl6pPr>
              <a:defRPr sz="9300"/>
            </a:lvl6pPr>
            <a:lvl7pPr>
              <a:defRPr sz="9300"/>
            </a:lvl7pPr>
            <a:lvl8pPr>
              <a:defRPr sz="9300"/>
            </a:lvl8pPr>
            <a:lvl9pPr>
              <a:defRPr sz="9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EC92538-F181-495D-A308-72A1EA691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994C4-6FF9-4DDB-9382-CCD6D9784F72}" type="datetimeFigureOut">
              <a:rPr lang="en-US"/>
              <a:pPr>
                <a:defRPr/>
              </a:pPr>
              <a:t>7/6/2022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654EBF8-CFAA-20B3-1B7F-73E50E66A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630493-2B2D-91CA-2A9D-AAC7AAA33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8A074-455D-4997-BF1E-1E1EA94399C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92510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0" y="1318262"/>
            <a:ext cx="4443984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68880" y="7368542"/>
            <a:ext cx="21817015" cy="3070858"/>
          </a:xfrm>
        </p:spPr>
        <p:txBody>
          <a:bodyPr anchor="b"/>
          <a:lstStyle>
            <a:lvl1pPr marL="0" indent="0">
              <a:buNone/>
              <a:defRPr sz="12300" b="1"/>
            </a:lvl1pPr>
            <a:lvl2pPr marL="2351288" indent="0">
              <a:buNone/>
              <a:defRPr sz="10300" b="1"/>
            </a:lvl2pPr>
            <a:lvl3pPr marL="4702576" indent="0">
              <a:buNone/>
              <a:defRPr sz="9300" b="1"/>
            </a:lvl3pPr>
            <a:lvl4pPr marL="7053864" indent="0">
              <a:buNone/>
              <a:defRPr sz="8200" b="1"/>
            </a:lvl4pPr>
            <a:lvl5pPr marL="9405153" indent="0">
              <a:buNone/>
              <a:defRPr sz="8200" b="1"/>
            </a:lvl5pPr>
            <a:lvl6pPr marL="11756441" indent="0">
              <a:buNone/>
              <a:defRPr sz="8200" b="1"/>
            </a:lvl6pPr>
            <a:lvl7pPr marL="14107729" indent="0">
              <a:buNone/>
              <a:defRPr sz="8200" b="1"/>
            </a:lvl7pPr>
            <a:lvl8pPr marL="16459017" indent="0">
              <a:buNone/>
              <a:defRPr sz="8200" b="1"/>
            </a:lvl8pPr>
            <a:lvl9pPr marL="18810305" indent="0">
              <a:buNone/>
              <a:defRPr sz="8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68880" y="10439400"/>
            <a:ext cx="21817015" cy="18966182"/>
          </a:xfrm>
        </p:spPr>
        <p:txBody>
          <a:bodyPr/>
          <a:lstStyle>
            <a:lvl1pPr>
              <a:defRPr sz="12300"/>
            </a:lvl1pPr>
            <a:lvl2pPr>
              <a:defRPr sz="10300"/>
            </a:lvl2pPr>
            <a:lvl3pPr>
              <a:defRPr sz="93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083138" y="7368542"/>
            <a:ext cx="21825585" cy="3070858"/>
          </a:xfrm>
        </p:spPr>
        <p:txBody>
          <a:bodyPr anchor="b"/>
          <a:lstStyle>
            <a:lvl1pPr marL="0" indent="0">
              <a:buNone/>
              <a:defRPr sz="12300" b="1"/>
            </a:lvl1pPr>
            <a:lvl2pPr marL="2351288" indent="0">
              <a:buNone/>
              <a:defRPr sz="10300" b="1"/>
            </a:lvl2pPr>
            <a:lvl3pPr marL="4702576" indent="0">
              <a:buNone/>
              <a:defRPr sz="9300" b="1"/>
            </a:lvl3pPr>
            <a:lvl4pPr marL="7053864" indent="0">
              <a:buNone/>
              <a:defRPr sz="8200" b="1"/>
            </a:lvl4pPr>
            <a:lvl5pPr marL="9405153" indent="0">
              <a:buNone/>
              <a:defRPr sz="8200" b="1"/>
            </a:lvl5pPr>
            <a:lvl6pPr marL="11756441" indent="0">
              <a:buNone/>
              <a:defRPr sz="8200" b="1"/>
            </a:lvl6pPr>
            <a:lvl7pPr marL="14107729" indent="0">
              <a:buNone/>
              <a:defRPr sz="8200" b="1"/>
            </a:lvl7pPr>
            <a:lvl8pPr marL="16459017" indent="0">
              <a:buNone/>
              <a:defRPr sz="8200" b="1"/>
            </a:lvl8pPr>
            <a:lvl9pPr marL="18810305" indent="0">
              <a:buNone/>
              <a:defRPr sz="8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083138" y="10439400"/>
            <a:ext cx="21825585" cy="18966182"/>
          </a:xfrm>
        </p:spPr>
        <p:txBody>
          <a:bodyPr/>
          <a:lstStyle>
            <a:lvl1pPr>
              <a:defRPr sz="12300"/>
            </a:lvl1pPr>
            <a:lvl2pPr>
              <a:defRPr sz="10300"/>
            </a:lvl2pPr>
            <a:lvl3pPr>
              <a:defRPr sz="93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4BB4C15-9BB9-E4FD-415D-76FE4523F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5E017-35C4-4622-9BC3-9D130BC06F94}" type="datetimeFigureOut">
              <a:rPr lang="en-US"/>
              <a:pPr>
                <a:defRPr/>
              </a:pPr>
              <a:t>7/6/2022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5E073D6-E087-507C-6865-72D7A2513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FC03E54-A955-B7E8-C1B9-F7CC4C13A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5A715-73C2-402D-A791-D10BA666256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4956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F7B40F1-87EF-5BC6-236B-19B8A115E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63D7E-63D2-4AF5-8C42-4475DE6757B2}" type="datetimeFigureOut">
              <a:rPr lang="en-US"/>
              <a:pPr>
                <a:defRPr/>
              </a:pPr>
              <a:t>7/6/2022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D549DFB-7F4C-9CBF-0C14-A1F2B6CC4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11CCB9-B299-5EF7-1DEC-43A57FDA9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4990F-7AA4-4147-9A9A-EA64ED3B405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703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02BC351-07D1-9007-14C4-5A6FD9875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CD272-99CD-4DE3-860C-5698252F48E6}" type="datetimeFigureOut">
              <a:rPr lang="en-US"/>
              <a:pPr>
                <a:defRPr/>
              </a:pPr>
              <a:t>7/6/2022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C9365A7-795C-FC8E-2365-8C7ABF851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A4B01AC-05CE-F2D5-F955-403534C9C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CCE4D-86BC-48FA-B439-692FCACCCF0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2089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3" y="1310640"/>
            <a:ext cx="16244890" cy="5577840"/>
          </a:xfrm>
        </p:spPr>
        <p:txBody>
          <a:bodyPr anchor="b"/>
          <a:lstStyle>
            <a:lvl1pPr algn="l">
              <a:defRPr sz="10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05270" y="1310643"/>
            <a:ext cx="27603450" cy="28094942"/>
          </a:xfrm>
        </p:spPr>
        <p:txBody>
          <a:bodyPr/>
          <a:lstStyle>
            <a:lvl1pPr>
              <a:defRPr sz="16500"/>
            </a:lvl1pPr>
            <a:lvl2pPr>
              <a:defRPr sz="14400"/>
            </a:lvl2pPr>
            <a:lvl3pPr>
              <a:defRPr sz="12300"/>
            </a:lvl3pPr>
            <a:lvl4pPr>
              <a:defRPr sz="10300"/>
            </a:lvl4pPr>
            <a:lvl5pPr>
              <a:defRPr sz="10300"/>
            </a:lvl5pPr>
            <a:lvl6pPr>
              <a:defRPr sz="10300"/>
            </a:lvl6pPr>
            <a:lvl7pPr>
              <a:defRPr sz="10300"/>
            </a:lvl7pPr>
            <a:lvl8pPr>
              <a:defRPr sz="10300"/>
            </a:lvl8pPr>
            <a:lvl9pPr>
              <a:defRPr sz="10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68883" y="6888483"/>
            <a:ext cx="16244890" cy="22517102"/>
          </a:xfrm>
        </p:spPr>
        <p:txBody>
          <a:bodyPr/>
          <a:lstStyle>
            <a:lvl1pPr marL="0" indent="0">
              <a:buNone/>
              <a:defRPr sz="7200"/>
            </a:lvl1pPr>
            <a:lvl2pPr marL="2351288" indent="0">
              <a:buNone/>
              <a:defRPr sz="6200"/>
            </a:lvl2pPr>
            <a:lvl3pPr marL="4702576" indent="0">
              <a:buNone/>
              <a:defRPr sz="5100"/>
            </a:lvl3pPr>
            <a:lvl4pPr marL="7053864" indent="0">
              <a:buNone/>
              <a:defRPr sz="4600"/>
            </a:lvl4pPr>
            <a:lvl5pPr marL="9405153" indent="0">
              <a:buNone/>
              <a:defRPr sz="4600"/>
            </a:lvl5pPr>
            <a:lvl6pPr marL="11756441" indent="0">
              <a:buNone/>
              <a:defRPr sz="4600"/>
            </a:lvl6pPr>
            <a:lvl7pPr marL="14107729" indent="0">
              <a:buNone/>
              <a:defRPr sz="4600"/>
            </a:lvl7pPr>
            <a:lvl8pPr marL="16459017" indent="0">
              <a:buNone/>
              <a:defRPr sz="4600"/>
            </a:lvl8pPr>
            <a:lvl9pPr marL="18810305" indent="0">
              <a:buNone/>
              <a:defRPr sz="4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1D0E83E-AB39-44E1-64F2-CCB7AECC9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3D7E3-608E-4FE8-9A26-1BADDC9FD31C}" type="datetimeFigureOut">
              <a:rPr lang="en-US"/>
              <a:pPr>
                <a:defRPr/>
              </a:pPr>
              <a:t>7/6/2022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BB6A3CF-B35A-F906-44BB-06818216F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BFE954-AFF4-C9A8-4640-5F59AD16F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D8E8F-AAA6-4700-9803-1BEB14312C3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6097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2D88374-DAEE-1DD7-AC9A-C580FC68AA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468563" y="1317625"/>
            <a:ext cx="444404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70258" tIns="235129" rIns="470258" bIns="23512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873A046-1AAA-CA4B-24D8-47524D7841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468563" y="7680325"/>
            <a:ext cx="44440475" cy="2172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70258" tIns="235129" rIns="470258" bIns="2351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53F19-47AE-DC89-5B4A-4A4D3A141E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68563" y="30510163"/>
            <a:ext cx="11522075" cy="1752600"/>
          </a:xfrm>
          <a:prstGeom prst="rect">
            <a:avLst/>
          </a:prstGeom>
        </p:spPr>
        <p:txBody>
          <a:bodyPr vert="horz" lIns="470258" tIns="235129" rIns="470258" bIns="235129" rtlCol="0" anchor="ctr"/>
          <a:lstStyle>
            <a:lvl1pPr algn="l" defTabSz="2351288" eaLnBrk="1" fontAlgn="auto" hangingPunct="1">
              <a:spcBef>
                <a:spcPts val="0"/>
              </a:spcBef>
              <a:spcAft>
                <a:spcPts val="0"/>
              </a:spcAft>
              <a:defRPr sz="6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85F3DDF-EC97-4F21-AECC-B446C9760AC0}" type="datetimeFigureOut">
              <a:rPr lang="en-US"/>
              <a:pPr>
                <a:defRPr/>
              </a:pPr>
              <a:t>7/6/2022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D9F76-6E10-8645-07D7-2AD02E8B3A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70363" y="30510163"/>
            <a:ext cx="15636875" cy="1752600"/>
          </a:xfrm>
          <a:prstGeom prst="rect">
            <a:avLst/>
          </a:prstGeom>
        </p:spPr>
        <p:txBody>
          <a:bodyPr vert="horz" lIns="470258" tIns="235129" rIns="470258" bIns="235129" rtlCol="0" anchor="ctr"/>
          <a:lstStyle>
            <a:lvl1pPr algn="ctr" defTabSz="2351288" eaLnBrk="1" fontAlgn="auto" hangingPunct="1">
              <a:spcBef>
                <a:spcPts val="0"/>
              </a:spcBef>
              <a:spcAft>
                <a:spcPts val="0"/>
              </a:spcAft>
              <a:defRPr sz="6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D3B07-5C8A-91A9-338B-FA53EC3B2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386963" y="30510163"/>
            <a:ext cx="11522075" cy="1752600"/>
          </a:xfrm>
          <a:prstGeom prst="rect">
            <a:avLst/>
          </a:prstGeom>
        </p:spPr>
        <p:txBody>
          <a:bodyPr vert="horz" wrap="square" lIns="470258" tIns="235129" rIns="470258" bIns="23512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6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437F853-6F8A-405D-BFB6-3F8C209C399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5" r:id="rId1"/>
    <p:sldLayoutId id="2147484195" r:id="rId2"/>
    <p:sldLayoutId id="2147484206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  <p:sldLayoutId id="2147484204" r:id="rId12"/>
  </p:sldLayoutIdLst>
  <p:txStyles>
    <p:titleStyle>
      <a:lvl1pPr algn="ctr" defTabSz="2351088" rtl="0" eaLnBrk="0" fontAlgn="base" hangingPunct="0">
        <a:spcBef>
          <a:spcPct val="0"/>
        </a:spcBef>
        <a:spcAft>
          <a:spcPct val="0"/>
        </a:spcAft>
        <a:defRPr sz="22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2351088" rtl="0" eaLnBrk="0" fontAlgn="base" hangingPunct="0">
        <a:spcBef>
          <a:spcPct val="0"/>
        </a:spcBef>
        <a:spcAft>
          <a:spcPct val="0"/>
        </a:spcAft>
        <a:defRPr sz="22600">
          <a:solidFill>
            <a:schemeClr val="tx1"/>
          </a:solidFill>
          <a:latin typeface="Calibri" panose="020F0502020204030204" pitchFamily="34" charset="0"/>
        </a:defRPr>
      </a:lvl2pPr>
      <a:lvl3pPr algn="ctr" defTabSz="2351088" rtl="0" eaLnBrk="0" fontAlgn="base" hangingPunct="0">
        <a:spcBef>
          <a:spcPct val="0"/>
        </a:spcBef>
        <a:spcAft>
          <a:spcPct val="0"/>
        </a:spcAft>
        <a:defRPr sz="22600">
          <a:solidFill>
            <a:schemeClr val="tx1"/>
          </a:solidFill>
          <a:latin typeface="Calibri" panose="020F0502020204030204" pitchFamily="34" charset="0"/>
        </a:defRPr>
      </a:lvl3pPr>
      <a:lvl4pPr algn="ctr" defTabSz="2351088" rtl="0" eaLnBrk="0" fontAlgn="base" hangingPunct="0">
        <a:spcBef>
          <a:spcPct val="0"/>
        </a:spcBef>
        <a:spcAft>
          <a:spcPct val="0"/>
        </a:spcAft>
        <a:defRPr sz="22600">
          <a:solidFill>
            <a:schemeClr val="tx1"/>
          </a:solidFill>
          <a:latin typeface="Calibri" panose="020F0502020204030204" pitchFamily="34" charset="0"/>
        </a:defRPr>
      </a:lvl4pPr>
      <a:lvl5pPr algn="ctr" defTabSz="2351088" rtl="0" eaLnBrk="0" fontAlgn="base" hangingPunct="0">
        <a:spcBef>
          <a:spcPct val="0"/>
        </a:spcBef>
        <a:spcAft>
          <a:spcPct val="0"/>
        </a:spcAft>
        <a:defRPr sz="226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2351088" rtl="0" fontAlgn="base">
        <a:spcBef>
          <a:spcPct val="0"/>
        </a:spcBef>
        <a:spcAft>
          <a:spcPct val="0"/>
        </a:spcAft>
        <a:defRPr sz="226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2351088" rtl="0" fontAlgn="base">
        <a:spcBef>
          <a:spcPct val="0"/>
        </a:spcBef>
        <a:spcAft>
          <a:spcPct val="0"/>
        </a:spcAft>
        <a:defRPr sz="226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2351088" rtl="0" fontAlgn="base">
        <a:spcBef>
          <a:spcPct val="0"/>
        </a:spcBef>
        <a:spcAft>
          <a:spcPct val="0"/>
        </a:spcAft>
        <a:defRPr sz="226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2351088" rtl="0" fontAlgn="base">
        <a:spcBef>
          <a:spcPct val="0"/>
        </a:spcBef>
        <a:spcAft>
          <a:spcPct val="0"/>
        </a:spcAft>
        <a:defRPr sz="226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762125" indent="-1762125" algn="l" defTabSz="23510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500" kern="1200">
          <a:solidFill>
            <a:schemeClr val="tx1"/>
          </a:solidFill>
          <a:latin typeface="+mn-lt"/>
          <a:ea typeface="+mn-ea"/>
          <a:cs typeface="+mn-cs"/>
        </a:defRPr>
      </a:lvl1pPr>
      <a:lvl2pPr marL="3819525" indent="-1468438" algn="l" defTabSz="23510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400" kern="1200">
          <a:solidFill>
            <a:schemeClr val="tx1"/>
          </a:solidFill>
          <a:latin typeface="+mn-lt"/>
          <a:ea typeface="+mn-ea"/>
          <a:cs typeface="+mn-cs"/>
        </a:defRPr>
      </a:lvl2pPr>
      <a:lvl3pPr marL="5876925" indent="-1174750" algn="l" defTabSz="23510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2300" kern="1200">
          <a:solidFill>
            <a:schemeClr val="tx1"/>
          </a:solidFill>
          <a:latin typeface="+mn-lt"/>
          <a:ea typeface="+mn-ea"/>
          <a:cs typeface="+mn-cs"/>
        </a:defRPr>
      </a:lvl3pPr>
      <a:lvl4pPr marL="8228013" indent="-1174750" algn="l" defTabSz="23510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300" kern="1200">
          <a:solidFill>
            <a:schemeClr val="tx1"/>
          </a:solidFill>
          <a:latin typeface="+mn-lt"/>
          <a:ea typeface="+mn-ea"/>
          <a:cs typeface="+mn-cs"/>
        </a:defRPr>
      </a:lvl4pPr>
      <a:lvl5pPr marL="10580688" indent="-1174750" algn="l" defTabSz="23510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0300" kern="1200">
          <a:solidFill>
            <a:schemeClr val="tx1"/>
          </a:solidFill>
          <a:latin typeface="+mn-lt"/>
          <a:ea typeface="+mn-ea"/>
          <a:cs typeface="+mn-cs"/>
        </a:defRPr>
      </a:lvl5pPr>
      <a:lvl6pPr marL="12932085" indent="-1175644" algn="l" defTabSz="2351288" rtl="0" eaLnBrk="1" latinLnBrk="0" hangingPunct="1">
        <a:spcBef>
          <a:spcPct val="20000"/>
        </a:spcBef>
        <a:buFont typeface="Arial"/>
        <a:buChar char="•"/>
        <a:defRPr sz="10300" kern="1200">
          <a:solidFill>
            <a:schemeClr val="tx1"/>
          </a:solidFill>
          <a:latin typeface="+mn-lt"/>
          <a:ea typeface="+mn-ea"/>
          <a:cs typeface="+mn-cs"/>
        </a:defRPr>
      </a:lvl6pPr>
      <a:lvl7pPr marL="15283373" indent="-1175644" algn="l" defTabSz="2351288" rtl="0" eaLnBrk="1" latinLnBrk="0" hangingPunct="1">
        <a:spcBef>
          <a:spcPct val="20000"/>
        </a:spcBef>
        <a:buFont typeface="Arial"/>
        <a:buChar char="•"/>
        <a:defRPr sz="10300" kern="1200">
          <a:solidFill>
            <a:schemeClr val="tx1"/>
          </a:solidFill>
          <a:latin typeface="+mn-lt"/>
          <a:ea typeface="+mn-ea"/>
          <a:cs typeface="+mn-cs"/>
        </a:defRPr>
      </a:lvl7pPr>
      <a:lvl8pPr marL="17634661" indent="-1175644" algn="l" defTabSz="2351288" rtl="0" eaLnBrk="1" latinLnBrk="0" hangingPunct="1">
        <a:spcBef>
          <a:spcPct val="20000"/>
        </a:spcBef>
        <a:buFont typeface="Arial"/>
        <a:buChar char="•"/>
        <a:defRPr sz="10300" kern="1200">
          <a:solidFill>
            <a:schemeClr val="tx1"/>
          </a:solidFill>
          <a:latin typeface="+mn-lt"/>
          <a:ea typeface="+mn-ea"/>
          <a:cs typeface="+mn-cs"/>
        </a:defRPr>
      </a:lvl8pPr>
      <a:lvl9pPr marL="19985949" indent="-1175644" algn="l" defTabSz="2351288" rtl="0" eaLnBrk="1" latinLnBrk="0" hangingPunct="1">
        <a:spcBef>
          <a:spcPct val="20000"/>
        </a:spcBef>
        <a:buFont typeface="Arial"/>
        <a:buChar char="•"/>
        <a:defRPr sz="10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351288" rtl="0" eaLnBrk="1" latinLnBrk="0" hangingPunct="1">
        <a:defRPr sz="9300" kern="1200">
          <a:solidFill>
            <a:schemeClr val="tx1"/>
          </a:solidFill>
          <a:latin typeface="+mn-lt"/>
          <a:ea typeface="+mn-ea"/>
          <a:cs typeface="+mn-cs"/>
        </a:defRPr>
      </a:lvl1pPr>
      <a:lvl2pPr marL="2351288" algn="l" defTabSz="2351288" rtl="0" eaLnBrk="1" latinLnBrk="0" hangingPunct="1">
        <a:defRPr sz="9300" kern="1200">
          <a:solidFill>
            <a:schemeClr val="tx1"/>
          </a:solidFill>
          <a:latin typeface="+mn-lt"/>
          <a:ea typeface="+mn-ea"/>
          <a:cs typeface="+mn-cs"/>
        </a:defRPr>
      </a:lvl2pPr>
      <a:lvl3pPr marL="4702576" algn="l" defTabSz="2351288" rtl="0" eaLnBrk="1" latinLnBrk="0" hangingPunct="1">
        <a:defRPr sz="9300" kern="1200">
          <a:solidFill>
            <a:schemeClr val="tx1"/>
          </a:solidFill>
          <a:latin typeface="+mn-lt"/>
          <a:ea typeface="+mn-ea"/>
          <a:cs typeface="+mn-cs"/>
        </a:defRPr>
      </a:lvl3pPr>
      <a:lvl4pPr marL="7053864" algn="l" defTabSz="2351288" rtl="0" eaLnBrk="1" latinLnBrk="0" hangingPunct="1">
        <a:defRPr sz="9300" kern="1200">
          <a:solidFill>
            <a:schemeClr val="tx1"/>
          </a:solidFill>
          <a:latin typeface="+mn-lt"/>
          <a:ea typeface="+mn-ea"/>
          <a:cs typeface="+mn-cs"/>
        </a:defRPr>
      </a:lvl4pPr>
      <a:lvl5pPr marL="9405153" algn="l" defTabSz="2351288" rtl="0" eaLnBrk="1" latinLnBrk="0" hangingPunct="1">
        <a:defRPr sz="9300" kern="1200">
          <a:solidFill>
            <a:schemeClr val="tx1"/>
          </a:solidFill>
          <a:latin typeface="+mn-lt"/>
          <a:ea typeface="+mn-ea"/>
          <a:cs typeface="+mn-cs"/>
        </a:defRPr>
      </a:lvl5pPr>
      <a:lvl6pPr marL="11756441" algn="l" defTabSz="2351288" rtl="0" eaLnBrk="1" latinLnBrk="0" hangingPunct="1">
        <a:defRPr sz="9300" kern="1200">
          <a:solidFill>
            <a:schemeClr val="tx1"/>
          </a:solidFill>
          <a:latin typeface="+mn-lt"/>
          <a:ea typeface="+mn-ea"/>
          <a:cs typeface="+mn-cs"/>
        </a:defRPr>
      </a:lvl6pPr>
      <a:lvl7pPr marL="14107729" algn="l" defTabSz="2351288" rtl="0" eaLnBrk="1" latinLnBrk="0" hangingPunct="1">
        <a:defRPr sz="93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017" algn="l" defTabSz="2351288" rtl="0" eaLnBrk="1" latinLnBrk="0" hangingPunct="1">
        <a:defRPr sz="9300" kern="1200">
          <a:solidFill>
            <a:schemeClr val="tx1"/>
          </a:solidFill>
          <a:latin typeface="+mn-lt"/>
          <a:ea typeface="+mn-ea"/>
          <a:cs typeface="+mn-cs"/>
        </a:defRPr>
      </a:lvl8pPr>
      <a:lvl9pPr marL="18810305" algn="l" defTabSz="2351288" rtl="0" eaLnBrk="1" latinLnBrk="0" hangingPunct="1">
        <a:defRPr sz="9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chart" Target="../charts/chart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5.png"/><Relationship Id="rId5" Type="http://schemas.openxmlformats.org/officeDocument/2006/relationships/diagramData" Target="../diagrams/data1.xml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AF10588-4935-4570-A48F-0996148C0710}"/>
              </a:ext>
            </a:extLst>
          </p:cNvPr>
          <p:cNvSpPr/>
          <p:nvPr/>
        </p:nvSpPr>
        <p:spPr>
          <a:xfrm>
            <a:off x="0" y="-877888"/>
            <a:ext cx="49290287" cy="4171951"/>
          </a:xfrm>
          <a:prstGeom prst="rect">
            <a:avLst/>
          </a:prstGeom>
          <a:solidFill>
            <a:srgbClr val="004D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3512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5123" name="TextBox 11">
            <a:extLst>
              <a:ext uri="{FF2B5EF4-FFF2-40B4-BE49-F238E27FC236}">
                <a16:creationId xmlns:a16="http://schemas.microsoft.com/office/drawing/2014/main" id="{0F5F62CD-508E-B35B-1F88-01057A8B9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4363" y="652463"/>
            <a:ext cx="39685912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351088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351088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351088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351088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6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COMPLEMENTARY ALTERNATIVE MEDICINE FOR PAIN MANGEMENT</a:t>
            </a:r>
            <a:endParaRPr lang="en-US" altLang="en-US" sz="72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alt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Jessy S. Abraham, DNP, APRN, FNP-BC</a:t>
            </a:r>
          </a:p>
          <a:p>
            <a:pPr algn="ctr" eaLnBrk="1" hangingPunct="1"/>
            <a:r>
              <a:rPr lang="en-US" alt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Project Faculty: Dr. Jacqueline Gordon, DNP, APRN, CCNS, CCRN-K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9D4DCD-2A9C-A5F2-949B-A0D907BE78B3}"/>
              </a:ext>
            </a:extLst>
          </p:cNvPr>
          <p:cNvSpPr/>
          <p:nvPr/>
        </p:nvSpPr>
        <p:spPr>
          <a:xfrm>
            <a:off x="0" y="28117800"/>
            <a:ext cx="49290288" cy="5365750"/>
          </a:xfrm>
          <a:prstGeom prst="rect">
            <a:avLst/>
          </a:prstGeom>
          <a:solidFill>
            <a:srgbClr val="177A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3512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125" name="Title 4">
            <a:extLst>
              <a:ext uri="{FF2B5EF4-FFF2-40B4-BE49-F238E27FC236}">
                <a16:creationId xmlns:a16="http://schemas.microsoft.com/office/drawing/2014/main" id="{FE259D64-1765-2A34-03B0-F1EB554835C6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315913" y="28675013"/>
            <a:ext cx="49061687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0258" tIns="235129" rIns="470258" bIns="235129"/>
          <a:lstStyle>
            <a:lvl1pPr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351088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351088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351088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351088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0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Implementation of a CAM treatment protocol demonstrates a statistically significant</a:t>
            </a:r>
          </a:p>
          <a:p>
            <a:pPr eaLnBrk="1" hangingPunct="1"/>
            <a:r>
              <a:rPr lang="en-US" altLang="en-US" sz="80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reduction in pain for geriatric patients with chronic pain.</a:t>
            </a:r>
            <a:endParaRPr lang="en-US" altLang="en-US" sz="80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sz="80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eaLnBrk="1" hangingPunct="1"/>
            <a:endParaRPr lang="fr-FR" altLang="en-US" sz="66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eaLnBrk="1" hangingPunct="1"/>
            <a:endParaRPr lang="fr-FR" altLang="en-US" sz="66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eaLnBrk="1" hangingPunct="1"/>
            <a:endParaRPr lang="fr-FR" altLang="en-US" sz="66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eaLnBrk="1" hangingPunct="1"/>
            <a:endParaRPr lang="fr-FR" altLang="en-US" sz="66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eaLnBrk="1" hangingPunct="1"/>
            <a:endParaRPr lang="fr-FR" altLang="en-US" sz="66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eaLnBrk="1" hangingPunct="1"/>
            <a:endParaRPr lang="fr-FR" altLang="en-US" sz="66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eaLnBrk="1" hangingPunct="1"/>
            <a:endParaRPr lang="fr-FR" altLang="en-US" sz="66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eaLnBrk="1" hangingPunct="1"/>
            <a:endParaRPr lang="fr-FR" altLang="en-US" sz="66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sz="66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B0B6E1-0104-E83C-796C-5804C42A0503}"/>
              </a:ext>
            </a:extLst>
          </p:cNvPr>
          <p:cNvSpPr txBox="1"/>
          <p:nvPr/>
        </p:nvSpPr>
        <p:spPr>
          <a:xfrm>
            <a:off x="858838" y="3763963"/>
            <a:ext cx="9845675" cy="2256047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235128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PROBLEM STATEMENT</a:t>
            </a:r>
          </a:p>
          <a:p>
            <a:pPr marL="571500" indent="-571500" defTabSz="2351288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Chronic pain is a common public health problem, an estimated 19.6 million people over the age of 65 suffer from chronic pain (Center for Disease Control, 2018).</a:t>
            </a:r>
          </a:p>
          <a:p>
            <a:pPr defTabSz="23512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defTabSz="2351288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$560 billion is spent annually to manage pain, 85% of the geriatric population use conventional medicine for pain management (Center for Disease Control, 2018).</a:t>
            </a:r>
          </a:p>
          <a:p>
            <a:pPr defTabSz="23512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defTabSz="2351288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Complementary Alternative Medicine (CAM) is an effective non-pharmacological approach for pain management and greatly reduces health care costs (HHS, 2019). </a:t>
            </a:r>
          </a:p>
          <a:p>
            <a:pPr defTabSz="235128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235128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PROJECT PURPOSE</a:t>
            </a:r>
          </a:p>
          <a:p>
            <a:pPr marL="571500" indent="-571500" defTabSz="235128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Purpose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To develop and implement a standardized evidence-based CAM treatment protocol inclusive of reiki, music, massage, and acupuncture to reduce pain in patients with chronic pain in a geriatric outpatient clinic. </a:t>
            </a:r>
          </a:p>
          <a:p>
            <a:pPr defTabSz="235128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defTabSz="235128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Clinical Question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Does the addition of reiki and standardization of the current CAM protocol decrease pain intensity in geriatric patients with chronic pain compared to current practice within three months?</a:t>
            </a:r>
          </a:p>
          <a:p>
            <a:pPr defTabSz="235128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235128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MODEL/NURSING THEORY</a:t>
            </a:r>
          </a:p>
          <a:p>
            <a:pPr marL="571500" indent="-571500" defTabSz="235128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John Hopkins Nursing Evidence-Based Practice model (JHNEBP). </a:t>
            </a:r>
          </a:p>
          <a:p>
            <a:pPr marL="571500" indent="-571500" defTabSz="235128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Neuman’s System Model nursing theory.</a:t>
            </a:r>
          </a:p>
          <a:p>
            <a:pPr defTabSz="235128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235128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4BEC01-6E65-8946-2905-E1A634B1DD59}"/>
              </a:ext>
            </a:extLst>
          </p:cNvPr>
          <p:cNvSpPr txBox="1"/>
          <p:nvPr/>
        </p:nvSpPr>
        <p:spPr>
          <a:xfrm>
            <a:off x="11342709" y="3493903"/>
            <a:ext cx="14865350" cy="3412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235128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235128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defTabSz="235128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Geriatric patients ages 65-89, receiving pain management at the geriatric clinic.</a:t>
            </a:r>
          </a:p>
          <a:p>
            <a:pPr marL="457200" indent="-457200" defTabSz="235128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Setting: All-Inclusive senior care clinic located in the Tampa Bay area.</a:t>
            </a:r>
          </a:p>
          <a:p>
            <a:pPr marL="457200" indent="-457200" defTabSz="235128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Exclusion Criteria: Contraindications to reiki, acupuncture and massage and patients who do not agree to participate or are cognitively impaired</a:t>
            </a:r>
          </a:p>
          <a:p>
            <a:pPr marL="457200" indent="-457200" defTabSz="235128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Instruments/Tools: Numeric Rating Scale (NRS) a valid reliable 11-point scale. </a:t>
            </a:r>
          </a:p>
          <a:p>
            <a:pPr defTabSz="235128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INTERVENTION/DATA COLLECTION</a:t>
            </a:r>
          </a:p>
          <a:p>
            <a:pPr defTabSz="235128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235128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235128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235128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235128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235128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235128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235128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235128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235128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235128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235128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235128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235128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    	</a:t>
            </a:r>
          </a:p>
          <a:p>
            <a:pPr>
              <a:defRPr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</a:p>
          <a:p>
            <a:pPr>
              <a:defRPr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Demographic characteristics and NRS pain scores before and after CAM treatment session were collected.</a:t>
            </a:r>
          </a:p>
          <a:p>
            <a:pPr marL="571500" indent="-571500">
              <a:buFont typeface="Wingdings" panose="05000000000000000000" pitchFamily="2" charset="2"/>
              <a:buChar char="v"/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Data were collected over a three- month period.</a:t>
            </a:r>
          </a:p>
          <a:p>
            <a:pPr marL="571500" indent="-571500">
              <a:buFont typeface="Wingdings" panose="05000000000000000000" pitchFamily="2" charset="2"/>
              <a:buChar char="v"/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All data were transferred to an Excel spreadsheet at completion of the data collection period for analysis. </a:t>
            </a:r>
          </a:p>
          <a:p>
            <a:pPr>
              <a:defRPr/>
            </a:pP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  <a:defRPr/>
            </a:pP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  <a:defRPr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  <a:defRPr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  <a:defRPr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  <a:defRPr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  <a:defRPr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</a:t>
            </a:r>
          </a:p>
          <a:p>
            <a:pPr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</a:t>
            </a:r>
          </a:p>
          <a:p>
            <a:pPr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</a:t>
            </a:r>
          </a:p>
          <a:p>
            <a:pPr>
              <a:defRPr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128" name="Picture 10" descr="USouthFlorida-darkbg-1c-white-h.png">
            <a:extLst>
              <a:ext uri="{FF2B5EF4-FFF2-40B4-BE49-F238E27FC236}">
                <a16:creationId xmlns:a16="http://schemas.microsoft.com/office/drawing/2014/main" id="{EBEB186C-5F91-EDE2-5ECC-35E78C0B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9063" y="29913263"/>
            <a:ext cx="815816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4" name="TextBox 28">
            <a:extLst>
              <a:ext uri="{FF2B5EF4-FFF2-40B4-BE49-F238E27FC236}">
                <a16:creationId xmlns:a16="http://schemas.microsoft.com/office/drawing/2014/main" id="{B59379C9-BC60-0961-A7C7-6CFC904011B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7074813" y="22747288"/>
            <a:ext cx="10787062" cy="546739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571500" indent="-571500"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9861550" indent="-7575550" defTabSz="2351088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10318750" indent="-7575550" defTabSz="2351088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0775950" indent="-7575550" defTabSz="2351088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1233150" indent="-7575550" defTabSz="2351088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  <a:defRPr/>
            </a:pPr>
            <a:r>
              <a:rPr lang="en-US" alt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total number of patients were 37, 34 received CAM treatments, 3 patients stated that they did not want to participate.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  <a:defRPr/>
            </a:pPr>
            <a:r>
              <a:rPr lang="en-US" alt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Standardized CAM treatment protocol led to statistically significant reduction in NRS pain scores in patients with chronic pain, mean difference in pre-and post-scores demonstrated a decrease from 6.76 to 2.38 = 4.382 (</a:t>
            </a:r>
            <a:r>
              <a:rPr lang="en-US" alt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n-US" alt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&lt;.001).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defRPr/>
            </a:pPr>
            <a:endParaRPr lang="en-US" alt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31" name="TextBox 36">
            <a:extLst>
              <a:ext uri="{FF2B5EF4-FFF2-40B4-BE49-F238E27FC236}">
                <a16:creationId xmlns:a16="http://schemas.microsoft.com/office/drawing/2014/main" id="{D6424FCD-9D0F-6D02-42DF-5C47AFCBD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9864" y="3556873"/>
            <a:ext cx="9972564" cy="795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DISCUSSION </a:t>
            </a:r>
          </a:p>
        </p:txBody>
      </p:sp>
      <p:sp>
        <p:nvSpPr>
          <p:cNvPr id="5132" name="TextBox 39">
            <a:extLst>
              <a:ext uri="{FF2B5EF4-FFF2-40B4-BE49-F238E27FC236}">
                <a16:creationId xmlns:a16="http://schemas.microsoft.com/office/drawing/2014/main" id="{B0C5E02C-C96C-6EF0-4502-5B38C478380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8328599" y="4532313"/>
            <a:ext cx="10493829" cy="628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9861550" indent="-7575550" defTabSz="2351088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10318750" indent="-7575550" defTabSz="2351088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0775950" indent="-7575550" defTabSz="2351088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1233150" indent="-7575550" defTabSz="2351088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alt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Combination music, massage, acupuncture and reiki therapies are effective non-pharmacological alternatives to manage. 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This project provides further evidence that combination CAM treatments are effective for pain management in the geriatric population.</a:t>
            </a:r>
            <a:endParaRPr lang="en-US" alt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alt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Limitations: CAM protocol limited to one treatment session, additional treatment sessions over a longer period must be evaluated.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endParaRPr lang="en-US" alt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33" name="TextBox 41">
            <a:extLst>
              <a:ext uri="{FF2B5EF4-FFF2-40B4-BE49-F238E27FC236}">
                <a16:creationId xmlns:a16="http://schemas.microsoft.com/office/drawing/2014/main" id="{0961A8BC-A71A-129C-4C40-C1CE6D8E7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07702" y="10514805"/>
            <a:ext cx="966889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IMPLICATIONS FOR ADVANCED     PRACTICE NURSING</a:t>
            </a:r>
          </a:p>
        </p:txBody>
      </p:sp>
      <p:sp>
        <p:nvSpPr>
          <p:cNvPr id="2" name="TextBox 43">
            <a:extLst>
              <a:ext uri="{FF2B5EF4-FFF2-40B4-BE49-F238E27FC236}">
                <a16:creationId xmlns:a16="http://schemas.microsoft.com/office/drawing/2014/main" id="{9866B27C-35D6-6F17-68C8-68188D821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96509" y="11958115"/>
            <a:ext cx="10645660" cy="6138324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>
            <a:lvl1pPr marL="571500" indent="-571500"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9861550" indent="-7575550" defTabSz="2351088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10318750" indent="-7575550" defTabSz="2351088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0775950" indent="-7575550" defTabSz="2351088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1233150" indent="-7575550" defTabSz="2351088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v"/>
              <a:defRPr/>
            </a:pP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alt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Health providers treating geriatric patients should consider adding CAM treatments as an alternative to pharmacologic therapy to manage patients’ chronic pain.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alt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Advanced Practice Registered Nurses (APRNs) implementing CAM treatments in their practice settings can impact the rising costs of pharmacologic pain management in the geriatric population.</a:t>
            </a:r>
          </a:p>
        </p:txBody>
      </p:sp>
      <p:sp>
        <p:nvSpPr>
          <p:cNvPr id="5135" name="TextBox 45">
            <a:extLst>
              <a:ext uri="{FF2B5EF4-FFF2-40B4-BE49-F238E27FC236}">
                <a16:creationId xmlns:a16="http://schemas.microsoft.com/office/drawing/2014/main" id="{215015C6-86AC-E9F7-E523-EBDC07763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9864" y="18653652"/>
            <a:ext cx="941932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SUSTAINABILITY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7748450-7C83-6710-80C1-6BE1C9E8F387}"/>
              </a:ext>
            </a:extLst>
          </p:cNvPr>
          <p:cNvSpPr txBox="1"/>
          <p:nvPr/>
        </p:nvSpPr>
        <p:spPr>
          <a:xfrm flipH="1">
            <a:off x="38447209" y="19624025"/>
            <a:ext cx="9972675" cy="50167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  <a:defRPr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Leadership at project site supportive of this project</a:t>
            </a:r>
          </a:p>
          <a:p>
            <a:pPr marL="571500" indent="-571500">
              <a:buFont typeface="Wingdings" panose="05000000000000000000" pitchFamily="2" charset="2"/>
              <a:buChar char="v"/>
              <a:defRPr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 APRN practicing at the project site is certified in CAM treatments and will implement this practice with all patients suffering from chronic pain.</a:t>
            </a:r>
          </a:p>
          <a:p>
            <a:pPr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>
              <a:defRPr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37" name="Picture 50">
            <a:extLst>
              <a:ext uri="{FF2B5EF4-FFF2-40B4-BE49-F238E27FC236}">
                <a16:creationId xmlns:a16="http://schemas.microsoft.com/office/drawing/2014/main" id="{1915E73D-1293-72E1-3FE4-990EE2F0D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0" y="24657828"/>
            <a:ext cx="3481388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" name="TextBox 2">
            <a:extLst>
              <a:ext uri="{FF2B5EF4-FFF2-40B4-BE49-F238E27FC236}">
                <a16:creationId xmlns:a16="http://schemas.microsoft.com/office/drawing/2014/main" id="{82A487E6-BE5D-127A-C8CC-EFCCF1423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141" y="23349516"/>
            <a:ext cx="534202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   References</a:t>
            </a:r>
          </a:p>
        </p:txBody>
      </p:sp>
      <p:graphicFrame>
        <p:nvGraphicFramePr>
          <p:cNvPr id="30" name="Content Placeholder 3">
            <a:extLst>
              <a:ext uri="{FF2B5EF4-FFF2-40B4-BE49-F238E27FC236}">
                <a16:creationId xmlns:a16="http://schemas.microsoft.com/office/drawing/2014/main" id="{DE8D611E-A33D-5442-F296-B06A351D00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6555225"/>
              </p:ext>
            </p:extLst>
          </p:nvPr>
        </p:nvGraphicFramePr>
        <p:xfrm>
          <a:off x="11290866" y="11688554"/>
          <a:ext cx="14646504" cy="12459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09EFBDB0-B0D3-3FCC-F4DB-D1D8DC9154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42837" y="11822793"/>
            <a:ext cx="3276329" cy="21932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4E449D-56E0-7F1E-3B60-F183AC0847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42837" y="14108465"/>
            <a:ext cx="3276329" cy="49144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6EDB06-3699-32F6-1F51-AC2A633E81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742837" y="19115386"/>
            <a:ext cx="3276329" cy="4908325"/>
          </a:xfrm>
          <a:prstGeom prst="rect">
            <a:avLst/>
          </a:prstGeom>
        </p:spPr>
      </p:pic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AEEE0BD0-5FDA-5CB1-E7C4-503B3EEF54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5591250"/>
              </p:ext>
            </p:extLst>
          </p:nvPr>
        </p:nvGraphicFramePr>
        <p:xfrm>
          <a:off x="26528482" y="14389769"/>
          <a:ext cx="11209005" cy="7897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9A9D94A-87D1-52BA-0D98-A59961C34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321549"/>
              </p:ext>
            </p:extLst>
          </p:nvPr>
        </p:nvGraphicFramePr>
        <p:xfrm>
          <a:off x="26653801" y="4427681"/>
          <a:ext cx="10758940" cy="9690354"/>
        </p:xfrm>
        <a:graphic>
          <a:graphicData uri="http://schemas.openxmlformats.org/drawingml/2006/table">
            <a:tbl>
              <a:tblPr firstRow="1" firstCol="1" bandRow="1"/>
              <a:tblGrid>
                <a:gridCol w="10758940">
                  <a:extLst>
                    <a:ext uri="{9D8B030D-6E8A-4147-A177-3AD203B41FA5}">
                      <a16:colId xmlns:a16="http://schemas.microsoft.com/office/drawing/2014/main" val="2890177730"/>
                    </a:ext>
                  </a:extLst>
                </a:gridCol>
              </a:tblGrid>
              <a:tr h="82769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Participant Demographic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Characteristic                                      Value</a:t>
                      </a:r>
                      <a:r>
                        <a:rPr lang="en-US" sz="2800" b="1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919928"/>
                  </a:ext>
                </a:extLst>
              </a:tr>
              <a:tr h="40316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487837"/>
                  </a:ext>
                </a:extLst>
              </a:tr>
              <a:tr h="567839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 (year):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Mean                                                    72.5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Range                                                  65-87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Gender:                     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Female                                                23 (67.6)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Male                                                    11 (32.3)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Race: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White Caucasian                                 31 (91.2)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African American                                  2 (5.8)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Asian                                                    1 (2.9)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Duration(year):      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Mean                                                    11.2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Range                                                   0.5-50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8560567"/>
                  </a:ext>
                </a:extLst>
              </a:tr>
              <a:tr h="21013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Demographic characteristic of total population (N)=34 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Value</a:t>
                      </a:r>
                      <a:r>
                        <a:rPr lang="en-US" sz="2800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 number (percentage) unless otherwise indicated in the first column..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93D07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D0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78271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820C26B-5A8E-78A0-A4F3-AC2BF30337F0}"/>
              </a:ext>
            </a:extLst>
          </p:cNvPr>
          <p:cNvSpPr txBox="1"/>
          <p:nvPr/>
        </p:nvSpPr>
        <p:spPr>
          <a:xfrm rot="10800000" flipV="1">
            <a:off x="26978546" y="3476151"/>
            <a:ext cx="3115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8367</TotalTime>
  <Words>790</Words>
  <Application>Microsoft Office PowerPoint</Application>
  <PresentationFormat>Custom</PresentationFormat>
  <Paragraphs>132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Lato</vt:lpstr>
      <vt:lpstr>Wingdings</vt:lpstr>
      <vt:lpstr>Office Theme</vt:lpstr>
      <vt:lpstr>PowerPoint Presentation</vt:lpstr>
    </vt:vector>
  </TitlesOfParts>
  <Manager/>
  <Company>USF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Kyrstin DiMercurio</dc:creator>
  <cp:keywords/>
  <dc:description/>
  <cp:lastModifiedBy>Jessy Abraham</cp:lastModifiedBy>
  <cp:revision>284</cp:revision>
  <cp:lastPrinted>2019-10-07T14:25:54Z</cp:lastPrinted>
  <dcterms:created xsi:type="dcterms:W3CDTF">2019-10-07T13:38:40Z</dcterms:created>
  <dcterms:modified xsi:type="dcterms:W3CDTF">2022-07-07T03:07:15Z</dcterms:modified>
  <cp:category/>
</cp:coreProperties>
</file>