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60" r:id="rId5"/>
  </p:sldIdLst>
  <p:sldSz cx="49377600" cy="32918400"/>
  <p:notesSz cx="6858000" cy="9144000"/>
  <p:defaultTextStyle>
    <a:defPPr>
      <a:defRPr lang="en-US"/>
    </a:defPPr>
    <a:lvl1pPr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1pPr>
    <a:lvl2pPr marL="2351088" indent="-1893888"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2pPr>
    <a:lvl3pPr marL="4702175" indent="-3787775"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3pPr>
    <a:lvl4pPr marL="7053263" indent="-5681663"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4pPr>
    <a:lvl5pPr marL="9404350" indent="-7575550"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5pPr>
    <a:lvl6pPr marL="2286000" algn="l" defTabSz="914400" rtl="0" eaLnBrk="1" latinLnBrk="0" hangingPunct="1">
      <a:defRPr sz="9300" kern="1200">
        <a:solidFill>
          <a:schemeClr val="tx1"/>
        </a:solidFill>
        <a:latin typeface="Calibri" panose="020F0502020204030204" pitchFamily="34" charset="0"/>
        <a:ea typeface="+mn-ea"/>
        <a:cs typeface="+mn-cs"/>
      </a:defRPr>
    </a:lvl6pPr>
    <a:lvl7pPr marL="2743200" algn="l" defTabSz="914400" rtl="0" eaLnBrk="1" latinLnBrk="0" hangingPunct="1">
      <a:defRPr sz="9300" kern="1200">
        <a:solidFill>
          <a:schemeClr val="tx1"/>
        </a:solidFill>
        <a:latin typeface="Calibri" panose="020F0502020204030204" pitchFamily="34" charset="0"/>
        <a:ea typeface="+mn-ea"/>
        <a:cs typeface="+mn-cs"/>
      </a:defRPr>
    </a:lvl7pPr>
    <a:lvl8pPr marL="3200400" algn="l" defTabSz="914400" rtl="0" eaLnBrk="1" latinLnBrk="0" hangingPunct="1">
      <a:defRPr sz="9300" kern="1200">
        <a:solidFill>
          <a:schemeClr val="tx1"/>
        </a:solidFill>
        <a:latin typeface="Calibri" panose="020F0502020204030204" pitchFamily="34" charset="0"/>
        <a:ea typeface="+mn-ea"/>
        <a:cs typeface="+mn-cs"/>
      </a:defRPr>
    </a:lvl8pPr>
    <a:lvl9pPr marL="3657600" algn="l" defTabSz="914400" rtl="0" eaLnBrk="1" latinLnBrk="0" hangingPunct="1">
      <a:defRPr sz="9300"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0229">
          <p15:clr>
            <a:srgbClr val="A4A3A4"/>
          </p15:clr>
        </p15:guide>
        <p15:guide id="2" pos="1522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10BCD8-4760-3001-D196-E7C4AAA6A342}" name="DNP Editor" initials="Editor" userId="DNP Edito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chlossnagle, Cashawn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29" autoAdjust="0"/>
    <p:restoredTop sz="91854" autoAdjust="0"/>
  </p:normalViewPr>
  <p:slideViewPr>
    <p:cSldViewPr snapToGrid="0" snapToObjects="1">
      <p:cViewPr>
        <p:scale>
          <a:sx n="39" d="100"/>
          <a:sy n="39" d="100"/>
        </p:scale>
        <p:origin x="-3534" y="-390"/>
      </p:cViewPr>
      <p:guideLst>
        <p:guide orient="horz" pos="10229"/>
        <p:guide pos="15221"/>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EE5CBF-29C1-3057-C1EE-B96539D575E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2351288"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5593AD5-9174-7659-4982-230EF040F14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2351288" eaLnBrk="1" fontAlgn="auto" hangingPunct="1">
              <a:spcBef>
                <a:spcPts val="0"/>
              </a:spcBef>
              <a:spcAft>
                <a:spcPts val="0"/>
              </a:spcAft>
              <a:defRPr sz="1200">
                <a:latin typeface="+mn-lt"/>
              </a:defRPr>
            </a:lvl1pPr>
          </a:lstStyle>
          <a:p>
            <a:pPr>
              <a:defRPr/>
            </a:pPr>
            <a:fld id="{EB514877-1E00-412E-8CE0-BBD1E4CA69F5}" type="datetimeFigureOut">
              <a:rPr lang="en-US"/>
              <a:pPr>
                <a:defRPr/>
              </a:pPr>
              <a:t>7/3/2022</a:t>
            </a:fld>
            <a:endParaRPr lang="en-US"/>
          </a:p>
        </p:txBody>
      </p:sp>
      <p:sp>
        <p:nvSpPr>
          <p:cNvPr id="4" name="Slide Image Placeholder 3">
            <a:extLst>
              <a:ext uri="{FF2B5EF4-FFF2-40B4-BE49-F238E27FC236}">
                <a16:creationId xmlns:a16="http://schemas.microsoft.com/office/drawing/2014/main" id="{4036BBF7-5296-1569-CAA4-43EE674E8321}"/>
              </a:ext>
            </a:extLst>
          </p:cNvPr>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F06E8F47-FA74-7973-FFE6-BF8CACE63DD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16799AE-9160-C035-8E10-43D06695324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351288"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B9E0720-C686-849B-CE7D-5E7C91EF232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F028C3A-8223-4385-A589-7E15880CBB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B6F10EEF-66A4-7257-52EB-B2B6C1FEE9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D8442504-4A6D-6547-9FEF-DBFC1A97E2E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148" name="Slide Number Placeholder 3">
            <a:extLst>
              <a:ext uri="{FF2B5EF4-FFF2-40B4-BE49-F238E27FC236}">
                <a16:creationId xmlns:a16="http://schemas.microsoft.com/office/drawing/2014/main" id="{652D2524-F281-9DC3-4EA7-9BF673BB62A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Calibri" panose="020F0502020204030204" pitchFamily="34" charset="0"/>
              </a:defRPr>
            </a:lvl1pPr>
            <a:lvl2pPr marL="742950" indent="-285750">
              <a:defRPr sz="9300">
                <a:solidFill>
                  <a:schemeClr val="tx1"/>
                </a:solidFill>
                <a:latin typeface="Calibri" panose="020F0502020204030204" pitchFamily="34" charset="0"/>
              </a:defRPr>
            </a:lvl2pPr>
            <a:lvl3pPr marL="1143000" indent="-228600">
              <a:defRPr sz="9300">
                <a:solidFill>
                  <a:schemeClr val="tx1"/>
                </a:solidFill>
                <a:latin typeface="Calibri" panose="020F0502020204030204" pitchFamily="34" charset="0"/>
              </a:defRPr>
            </a:lvl3pPr>
            <a:lvl4pPr marL="1600200" indent="-228600">
              <a:defRPr sz="9300">
                <a:solidFill>
                  <a:schemeClr val="tx1"/>
                </a:solidFill>
                <a:latin typeface="Calibri" panose="020F0502020204030204" pitchFamily="34" charset="0"/>
              </a:defRPr>
            </a:lvl4pPr>
            <a:lvl5pPr marL="2057400" indent="-228600">
              <a:defRPr sz="9300">
                <a:solidFill>
                  <a:schemeClr val="tx1"/>
                </a:solidFill>
                <a:latin typeface="Calibri" panose="020F0502020204030204" pitchFamily="34" charset="0"/>
              </a:defRPr>
            </a:lvl5pPr>
            <a:lvl6pPr marL="2514600" indent="-228600" defTabSz="2351088" eaLnBrk="0" fontAlgn="base" hangingPunct="0">
              <a:spcBef>
                <a:spcPct val="0"/>
              </a:spcBef>
              <a:spcAft>
                <a:spcPct val="0"/>
              </a:spcAft>
              <a:defRPr sz="9300">
                <a:solidFill>
                  <a:schemeClr val="tx1"/>
                </a:solidFill>
                <a:latin typeface="Calibri" panose="020F0502020204030204" pitchFamily="34" charset="0"/>
              </a:defRPr>
            </a:lvl6pPr>
            <a:lvl7pPr marL="2971800" indent="-228600" defTabSz="2351088" eaLnBrk="0" fontAlgn="base" hangingPunct="0">
              <a:spcBef>
                <a:spcPct val="0"/>
              </a:spcBef>
              <a:spcAft>
                <a:spcPct val="0"/>
              </a:spcAft>
              <a:defRPr sz="9300">
                <a:solidFill>
                  <a:schemeClr val="tx1"/>
                </a:solidFill>
                <a:latin typeface="Calibri" panose="020F0502020204030204" pitchFamily="34" charset="0"/>
              </a:defRPr>
            </a:lvl7pPr>
            <a:lvl8pPr marL="3429000" indent="-228600" defTabSz="2351088" eaLnBrk="0" fontAlgn="base" hangingPunct="0">
              <a:spcBef>
                <a:spcPct val="0"/>
              </a:spcBef>
              <a:spcAft>
                <a:spcPct val="0"/>
              </a:spcAft>
              <a:defRPr sz="9300">
                <a:solidFill>
                  <a:schemeClr val="tx1"/>
                </a:solidFill>
                <a:latin typeface="Calibri" panose="020F0502020204030204" pitchFamily="34" charset="0"/>
              </a:defRPr>
            </a:lvl8pPr>
            <a:lvl9pPr marL="3886200" indent="-228600" defTabSz="2351088" eaLnBrk="0" fontAlgn="base" hangingPunct="0">
              <a:spcBef>
                <a:spcPct val="0"/>
              </a:spcBef>
              <a:spcAft>
                <a:spcPct val="0"/>
              </a:spcAft>
              <a:defRPr sz="9300">
                <a:solidFill>
                  <a:schemeClr val="tx1"/>
                </a:solidFill>
                <a:latin typeface="Calibri" panose="020F0502020204030204" pitchFamily="34" charset="0"/>
              </a:defRPr>
            </a:lvl9pPr>
          </a:lstStyle>
          <a:p>
            <a:fld id="{4E4FD17F-5722-46AE-BD24-198A426E98C2}" type="slidenum">
              <a:rPr lang="en-US" altLang="en-US" sz="1200" smtClean="0"/>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6" descr="A picture containing drawing&#10;&#10;Description automatically generated">
            <a:extLst>
              <a:ext uri="{FF2B5EF4-FFF2-40B4-BE49-F238E27FC236}">
                <a16:creationId xmlns:a16="http://schemas.microsoft.com/office/drawing/2014/main" id="{B0D47BF7-C156-302B-D8BE-287063988B8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65775" y="655638"/>
            <a:ext cx="128460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94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3042880"/>
            <a:ext cx="29626560" cy="2720342"/>
          </a:xfrm>
        </p:spPr>
        <p:txBody>
          <a:bodyPr anchor="b"/>
          <a:lstStyle>
            <a:lvl1pPr algn="l">
              <a:defRPr sz="10300" b="1"/>
            </a:lvl1pPr>
          </a:lstStyle>
          <a:p>
            <a:r>
              <a:rPr lang="en-US"/>
              <a:t>Click to edit Master title style</a:t>
            </a:r>
          </a:p>
        </p:txBody>
      </p:sp>
      <p:sp>
        <p:nvSpPr>
          <p:cNvPr id="3" name="Picture Placeholder 2"/>
          <p:cNvSpPr>
            <a:spLocks noGrp="1"/>
          </p:cNvSpPr>
          <p:nvPr>
            <p:ph type="pic" idx="1"/>
          </p:nvPr>
        </p:nvSpPr>
        <p:spPr>
          <a:xfrm>
            <a:off x="9678355" y="2941320"/>
            <a:ext cx="29626560" cy="19751040"/>
          </a:xfrm>
        </p:spPr>
        <p:txBody>
          <a:bodyPr rtlCol="0">
            <a:normAutofit/>
          </a:bodyPr>
          <a:lstStyle>
            <a:lvl1pPr marL="0" indent="0">
              <a:buNone/>
              <a:defRPr sz="16500"/>
            </a:lvl1pPr>
            <a:lvl2pPr marL="2351288" indent="0">
              <a:buNone/>
              <a:defRPr sz="14400"/>
            </a:lvl2pPr>
            <a:lvl3pPr marL="4702576" indent="0">
              <a:buNone/>
              <a:defRPr sz="12300"/>
            </a:lvl3pPr>
            <a:lvl4pPr marL="7053864" indent="0">
              <a:buNone/>
              <a:defRPr sz="10300"/>
            </a:lvl4pPr>
            <a:lvl5pPr marL="9405153" indent="0">
              <a:buNone/>
              <a:defRPr sz="10300"/>
            </a:lvl5pPr>
            <a:lvl6pPr marL="11756441" indent="0">
              <a:buNone/>
              <a:defRPr sz="10300"/>
            </a:lvl6pPr>
            <a:lvl7pPr marL="14107729" indent="0">
              <a:buNone/>
              <a:defRPr sz="10300"/>
            </a:lvl7pPr>
            <a:lvl8pPr marL="16459017" indent="0">
              <a:buNone/>
              <a:defRPr sz="10300"/>
            </a:lvl8pPr>
            <a:lvl9pPr marL="18810305" indent="0">
              <a:buNone/>
              <a:defRPr sz="10300"/>
            </a:lvl9pPr>
          </a:lstStyle>
          <a:p>
            <a:pPr lvl="0"/>
            <a:endParaRPr lang="en-US" noProof="0"/>
          </a:p>
        </p:txBody>
      </p:sp>
      <p:sp>
        <p:nvSpPr>
          <p:cNvPr id="4" name="Text Placeholder 3"/>
          <p:cNvSpPr>
            <a:spLocks noGrp="1"/>
          </p:cNvSpPr>
          <p:nvPr>
            <p:ph type="body" sz="half" idx="2"/>
          </p:nvPr>
        </p:nvSpPr>
        <p:spPr>
          <a:xfrm>
            <a:off x="9678355" y="25763222"/>
            <a:ext cx="29626560" cy="3863338"/>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a:t>Click to edit Master text styles</a:t>
            </a:r>
          </a:p>
        </p:txBody>
      </p:sp>
      <p:sp>
        <p:nvSpPr>
          <p:cNvPr id="5" name="Date Placeholder 3">
            <a:extLst>
              <a:ext uri="{FF2B5EF4-FFF2-40B4-BE49-F238E27FC236}">
                <a16:creationId xmlns:a16="http://schemas.microsoft.com/office/drawing/2014/main" id="{1981F77F-9A9A-0FB3-2BBB-3A9B768B9173}"/>
              </a:ext>
            </a:extLst>
          </p:cNvPr>
          <p:cNvSpPr>
            <a:spLocks noGrp="1"/>
          </p:cNvSpPr>
          <p:nvPr>
            <p:ph type="dt" sz="half" idx="10"/>
          </p:nvPr>
        </p:nvSpPr>
        <p:spPr/>
        <p:txBody>
          <a:bodyPr/>
          <a:lstStyle>
            <a:lvl1pPr>
              <a:defRPr/>
            </a:lvl1pPr>
          </a:lstStyle>
          <a:p>
            <a:pPr>
              <a:defRPr/>
            </a:pPr>
            <a:fld id="{1BBA0392-8A4F-448A-94E0-EE1868DCE8B0}" type="datetimeFigureOut">
              <a:rPr lang="en-US"/>
              <a:pPr>
                <a:defRPr/>
              </a:pPr>
              <a:t>7/3/2022</a:t>
            </a:fld>
            <a:endParaRPr lang="en-US"/>
          </a:p>
        </p:txBody>
      </p:sp>
      <p:sp>
        <p:nvSpPr>
          <p:cNvPr id="6" name="Footer Placeholder 4">
            <a:extLst>
              <a:ext uri="{FF2B5EF4-FFF2-40B4-BE49-F238E27FC236}">
                <a16:creationId xmlns:a16="http://schemas.microsoft.com/office/drawing/2014/main" id="{01F8D97D-87CA-D6E6-EEEB-B1F8E55091A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69F4719-B7B4-4BF1-2050-ADD94C65009A}"/>
              </a:ext>
            </a:extLst>
          </p:cNvPr>
          <p:cNvSpPr>
            <a:spLocks noGrp="1"/>
          </p:cNvSpPr>
          <p:nvPr>
            <p:ph type="sldNum" sz="quarter" idx="12"/>
          </p:nvPr>
        </p:nvSpPr>
        <p:spPr/>
        <p:txBody>
          <a:bodyPr/>
          <a:lstStyle>
            <a:lvl1pPr>
              <a:defRPr/>
            </a:lvl1pPr>
          </a:lstStyle>
          <a:p>
            <a:pPr>
              <a:defRPr/>
            </a:pPr>
            <a:fld id="{3B63673F-0E83-4467-A5E7-6CE465B3A70B}" type="slidenum">
              <a:rPr lang="en-US" altLang="en-US"/>
              <a:pPr>
                <a:defRPr/>
              </a:pPr>
              <a:t>‹#›</a:t>
            </a:fld>
            <a:endParaRPr lang="en-US" altLang="en-US"/>
          </a:p>
        </p:txBody>
      </p:sp>
    </p:spTree>
    <p:extLst>
      <p:ext uri="{BB962C8B-B14F-4D97-AF65-F5344CB8AC3E}">
        <p14:creationId xmlns:p14="http://schemas.microsoft.com/office/powerpoint/2010/main" val="124292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0F4CE-4753-B033-664C-E5AE4487BA47}"/>
              </a:ext>
            </a:extLst>
          </p:cNvPr>
          <p:cNvSpPr>
            <a:spLocks noGrp="1"/>
          </p:cNvSpPr>
          <p:nvPr>
            <p:ph type="dt" sz="half" idx="10"/>
          </p:nvPr>
        </p:nvSpPr>
        <p:spPr/>
        <p:txBody>
          <a:bodyPr/>
          <a:lstStyle>
            <a:lvl1pPr>
              <a:defRPr/>
            </a:lvl1pPr>
          </a:lstStyle>
          <a:p>
            <a:pPr>
              <a:defRPr/>
            </a:pPr>
            <a:fld id="{0A835DE3-F0B6-430C-8A69-532BA6039573}" type="datetimeFigureOut">
              <a:rPr lang="en-US"/>
              <a:pPr>
                <a:defRPr/>
              </a:pPr>
              <a:t>7/3/2022</a:t>
            </a:fld>
            <a:endParaRPr lang="en-US"/>
          </a:p>
        </p:txBody>
      </p:sp>
      <p:sp>
        <p:nvSpPr>
          <p:cNvPr id="5" name="Footer Placeholder 4">
            <a:extLst>
              <a:ext uri="{FF2B5EF4-FFF2-40B4-BE49-F238E27FC236}">
                <a16:creationId xmlns:a16="http://schemas.microsoft.com/office/drawing/2014/main" id="{8BF2DF6D-74A8-2660-EE84-06AB5639A8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469F59-7BC5-5A79-BAED-75249FA7DEAB}"/>
              </a:ext>
            </a:extLst>
          </p:cNvPr>
          <p:cNvSpPr>
            <a:spLocks noGrp="1"/>
          </p:cNvSpPr>
          <p:nvPr>
            <p:ph type="sldNum" sz="quarter" idx="12"/>
          </p:nvPr>
        </p:nvSpPr>
        <p:spPr/>
        <p:txBody>
          <a:bodyPr/>
          <a:lstStyle>
            <a:lvl1pPr>
              <a:defRPr/>
            </a:lvl1pPr>
          </a:lstStyle>
          <a:p>
            <a:pPr>
              <a:defRPr/>
            </a:pPr>
            <a:fld id="{DB399758-26A2-4387-9690-DA1E81B108F7}" type="slidenum">
              <a:rPr lang="en-US" altLang="en-US"/>
              <a:pPr>
                <a:defRPr/>
              </a:pPr>
              <a:t>‹#›</a:t>
            </a:fld>
            <a:endParaRPr lang="en-US" altLang="en-US"/>
          </a:p>
        </p:txBody>
      </p:sp>
    </p:spTree>
    <p:extLst>
      <p:ext uri="{BB962C8B-B14F-4D97-AF65-F5344CB8AC3E}">
        <p14:creationId xmlns:p14="http://schemas.microsoft.com/office/powerpoint/2010/main" val="48772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318453" y="6324600"/>
            <a:ext cx="59990355"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330240" y="6324600"/>
            <a:ext cx="179165250"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1EB6E1-5990-0089-40C5-7D6536BAA884}"/>
              </a:ext>
            </a:extLst>
          </p:cNvPr>
          <p:cNvSpPr>
            <a:spLocks noGrp="1"/>
          </p:cNvSpPr>
          <p:nvPr>
            <p:ph type="dt" sz="half" idx="10"/>
          </p:nvPr>
        </p:nvSpPr>
        <p:spPr/>
        <p:txBody>
          <a:bodyPr/>
          <a:lstStyle>
            <a:lvl1pPr>
              <a:defRPr/>
            </a:lvl1pPr>
          </a:lstStyle>
          <a:p>
            <a:pPr>
              <a:defRPr/>
            </a:pPr>
            <a:fld id="{23324118-4B14-42FA-B930-F4C0D777E68B}" type="datetimeFigureOut">
              <a:rPr lang="en-US"/>
              <a:pPr>
                <a:defRPr/>
              </a:pPr>
              <a:t>7/3/2022</a:t>
            </a:fld>
            <a:endParaRPr lang="en-US"/>
          </a:p>
        </p:txBody>
      </p:sp>
      <p:sp>
        <p:nvSpPr>
          <p:cNvPr id="5" name="Footer Placeholder 4">
            <a:extLst>
              <a:ext uri="{FF2B5EF4-FFF2-40B4-BE49-F238E27FC236}">
                <a16:creationId xmlns:a16="http://schemas.microsoft.com/office/drawing/2014/main" id="{8312998F-C57A-D815-6056-BCF9275797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ABA9C1-5D2D-DB9F-D350-168B2665FB51}"/>
              </a:ext>
            </a:extLst>
          </p:cNvPr>
          <p:cNvSpPr>
            <a:spLocks noGrp="1"/>
          </p:cNvSpPr>
          <p:nvPr>
            <p:ph type="sldNum" sz="quarter" idx="12"/>
          </p:nvPr>
        </p:nvSpPr>
        <p:spPr/>
        <p:txBody>
          <a:bodyPr/>
          <a:lstStyle>
            <a:lvl1pPr>
              <a:defRPr/>
            </a:lvl1pPr>
          </a:lstStyle>
          <a:p>
            <a:pPr>
              <a:defRPr/>
            </a:pPr>
            <a:fld id="{F93CFF1A-5A75-468F-AB26-BFBCAC74B35D}" type="slidenum">
              <a:rPr lang="en-US" altLang="en-US"/>
              <a:pPr>
                <a:defRPr/>
              </a:pPr>
              <a:t>‹#›</a:t>
            </a:fld>
            <a:endParaRPr lang="en-US" altLang="en-US"/>
          </a:p>
        </p:txBody>
      </p:sp>
    </p:spTree>
    <p:extLst>
      <p:ext uri="{BB962C8B-B14F-4D97-AF65-F5344CB8AC3E}">
        <p14:creationId xmlns:p14="http://schemas.microsoft.com/office/powerpoint/2010/main" val="199171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8FA74-B2DE-5AA7-FEDF-E448B96DFF1B}"/>
              </a:ext>
            </a:extLst>
          </p:cNvPr>
          <p:cNvSpPr>
            <a:spLocks noGrp="1"/>
          </p:cNvSpPr>
          <p:nvPr>
            <p:ph type="dt" sz="half" idx="10"/>
          </p:nvPr>
        </p:nvSpPr>
        <p:spPr/>
        <p:txBody>
          <a:bodyPr/>
          <a:lstStyle>
            <a:lvl1pPr>
              <a:defRPr/>
            </a:lvl1pPr>
          </a:lstStyle>
          <a:p>
            <a:pPr>
              <a:defRPr/>
            </a:pPr>
            <a:fld id="{89060270-4E8D-4916-AA77-87CA16E80856}" type="datetimeFigureOut">
              <a:rPr lang="en-US"/>
              <a:pPr>
                <a:defRPr/>
              </a:pPr>
              <a:t>7/3/2022</a:t>
            </a:fld>
            <a:endParaRPr lang="en-US"/>
          </a:p>
        </p:txBody>
      </p:sp>
      <p:sp>
        <p:nvSpPr>
          <p:cNvPr id="5" name="Footer Placeholder 4">
            <a:extLst>
              <a:ext uri="{FF2B5EF4-FFF2-40B4-BE49-F238E27FC236}">
                <a16:creationId xmlns:a16="http://schemas.microsoft.com/office/drawing/2014/main" id="{3524B7DA-2346-36F8-FD23-049EFB7EDC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5ED05AF-CA29-4F37-6AFB-47E279DEC09E}"/>
              </a:ext>
            </a:extLst>
          </p:cNvPr>
          <p:cNvSpPr>
            <a:spLocks noGrp="1"/>
          </p:cNvSpPr>
          <p:nvPr>
            <p:ph type="sldNum" sz="quarter" idx="12"/>
          </p:nvPr>
        </p:nvSpPr>
        <p:spPr/>
        <p:txBody>
          <a:bodyPr/>
          <a:lstStyle>
            <a:lvl1pPr>
              <a:defRPr/>
            </a:lvl1pPr>
          </a:lstStyle>
          <a:p>
            <a:pPr>
              <a:defRPr/>
            </a:pPr>
            <a:fld id="{BE49A186-3728-4C64-BA2E-DFAC3B46E2F2}" type="slidenum">
              <a:rPr lang="en-US" altLang="en-US"/>
              <a:pPr>
                <a:defRPr/>
              </a:pPr>
              <a:t>‹#›</a:t>
            </a:fld>
            <a:endParaRPr lang="en-US" altLang="en-US"/>
          </a:p>
        </p:txBody>
      </p:sp>
    </p:spTree>
    <p:extLst>
      <p:ext uri="{BB962C8B-B14F-4D97-AF65-F5344CB8AC3E}">
        <p14:creationId xmlns:p14="http://schemas.microsoft.com/office/powerpoint/2010/main" val="395870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831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1153122"/>
            <a:ext cx="41970960" cy="6537960"/>
          </a:xfrm>
        </p:spPr>
        <p:txBody>
          <a:bodyPr anchor="t"/>
          <a:lstStyle>
            <a:lvl1pPr algn="l">
              <a:defRPr sz="20600" b="1" cap="all"/>
            </a:lvl1pPr>
          </a:lstStyle>
          <a:p>
            <a:r>
              <a:rPr lang="en-US"/>
              <a:t>Click to edit Master title style</a:t>
            </a:r>
          </a:p>
        </p:txBody>
      </p:sp>
      <p:sp>
        <p:nvSpPr>
          <p:cNvPr id="3" name="Text Placeholder 2"/>
          <p:cNvSpPr>
            <a:spLocks noGrp="1"/>
          </p:cNvSpPr>
          <p:nvPr>
            <p:ph type="body" idx="1"/>
          </p:nvPr>
        </p:nvSpPr>
        <p:spPr>
          <a:xfrm>
            <a:off x="3900490" y="13952225"/>
            <a:ext cx="41970960" cy="7200898"/>
          </a:xfrm>
        </p:spPr>
        <p:txBody>
          <a:bodyPr anchor="b"/>
          <a:lstStyle>
            <a:lvl1pPr marL="0" indent="0">
              <a:buNone/>
              <a:defRPr sz="10300">
                <a:solidFill>
                  <a:schemeClr val="tx1">
                    <a:tint val="75000"/>
                  </a:schemeClr>
                </a:solidFill>
              </a:defRPr>
            </a:lvl1pPr>
            <a:lvl2pPr marL="2351288" indent="0">
              <a:buNone/>
              <a:defRPr sz="9300">
                <a:solidFill>
                  <a:schemeClr val="tx1">
                    <a:tint val="75000"/>
                  </a:schemeClr>
                </a:solidFill>
              </a:defRPr>
            </a:lvl2pPr>
            <a:lvl3pPr marL="4702576" indent="0">
              <a:buNone/>
              <a:defRPr sz="8200">
                <a:solidFill>
                  <a:schemeClr val="tx1">
                    <a:tint val="75000"/>
                  </a:schemeClr>
                </a:solidFill>
              </a:defRPr>
            </a:lvl3pPr>
            <a:lvl4pPr marL="7053864" indent="0">
              <a:buNone/>
              <a:defRPr sz="7200">
                <a:solidFill>
                  <a:schemeClr val="tx1">
                    <a:tint val="75000"/>
                  </a:schemeClr>
                </a:solidFill>
              </a:defRPr>
            </a:lvl4pPr>
            <a:lvl5pPr marL="9405153" indent="0">
              <a:buNone/>
              <a:defRPr sz="7200">
                <a:solidFill>
                  <a:schemeClr val="tx1">
                    <a:tint val="75000"/>
                  </a:schemeClr>
                </a:solidFill>
              </a:defRPr>
            </a:lvl5pPr>
            <a:lvl6pPr marL="11756441" indent="0">
              <a:buNone/>
              <a:defRPr sz="7200">
                <a:solidFill>
                  <a:schemeClr val="tx1">
                    <a:tint val="75000"/>
                  </a:schemeClr>
                </a:solidFill>
              </a:defRPr>
            </a:lvl6pPr>
            <a:lvl7pPr marL="14107729" indent="0">
              <a:buNone/>
              <a:defRPr sz="7200">
                <a:solidFill>
                  <a:schemeClr val="tx1">
                    <a:tint val="75000"/>
                  </a:schemeClr>
                </a:solidFill>
              </a:defRPr>
            </a:lvl7pPr>
            <a:lvl8pPr marL="16459017" indent="0">
              <a:buNone/>
              <a:defRPr sz="7200">
                <a:solidFill>
                  <a:schemeClr val="tx1">
                    <a:tint val="75000"/>
                  </a:schemeClr>
                </a:solidFill>
              </a:defRPr>
            </a:lvl8pPr>
            <a:lvl9pPr marL="18810305" indent="0">
              <a:buNone/>
              <a:defRPr sz="7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733257-1D75-37E2-9600-C1064B35BB16}"/>
              </a:ext>
            </a:extLst>
          </p:cNvPr>
          <p:cNvSpPr>
            <a:spLocks noGrp="1"/>
          </p:cNvSpPr>
          <p:nvPr>
            <p:ph type="dt" sz="half" idx="10"/>
          </p:nvPr>
        </p:nvSpPr>
        <p:spPr/>
        <p:txBody>
          <a:bodyPr/>
          <a:lstStyle>
            <a:lvl1pPr>
              <a:defRPr/>
            </a:lvl1pPr>
          </a:lstStyle>
          <a:p>
            <a:pPr>
              <a:defRPr/>
            </a:pPr>
            <a:fld id="{2974D40E-ACC7-4DD4-9DEF-6DAC18133126}" type="datetimeFigureOut">
              <a:rPr lang="en-US"/>
              <a:pPr>
                <a:defRPr/>
              </a:pPr>
              <a:t>7/3/2022</a:t>
            </a:fld>
            <a:endParaRPr lang="en-US"/>
          </a:p>
        </p:txBody>
      </p:sp>
      <p:sp>
        <p:nvSpPr>
          <p:cNvPr id="5" name="Footer Placeholder 4">
            <a:extLst>
              <a:ext uri="{FF2B5EF4-FFF2-40B4-BE49-F238E27FC236}">
                <a16:creationId xmlns:a16="http://schemas.microsoft.com/office/drawing/2014/main" id="{0928D9C5-7304-2A4F-1D36-A85733F7CC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C8803C-BF23-1BD1-A847-C7DC178850C8}"/>
              </a:ext>
            </a:extLst>
          </p:cNvPr>
          <p:cNvSpPr>
            <a:spLocks noGrp="1"/>
          </p:cNvSpPr>
          <p:nvPr>
            <p:ph type="sldNum" sz="quarter" idx="12"/>
          </p:nvPr>
        </p:nvSpPr>
        <p:spPr/>
        <p:txBody>
          <a:bodyPr/>
          <a:lstStyle>
            <a:lvl1pPr>
              <a:defRPr/>
            </a:lvl1pPr>
          </a:lstStyle>
          <a:p>
            <a:pPr>
              <a:defRPr/>
            </a:pPr>
            <a:fld id="{6CDDF677-5884-4C61-97EB-13E4A6B377C7}" type="slidenum">
              <a:rPr lang="en-US" altLang="en-US"/>
              <a:pPr>
                <a:defRPr/>
              </a:pPr>
              <a:t>‹#›</a:t>
            </a:fld>
            <a:endParaRPr lang="en-US" altLang="en-US"/>
          </a:p>
        </p:txBody>
      </p:sp>
    </p:spTree>
    <p:extLst>
      <p:ext uri="{BB962C8B-B14F-4D97-AF65-F5344CB8AC3E}">
        <p14:creationId xmlns:p14="http://schemas.microsoft.com/office/powerpoint/2010/main" val="68891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330243" y="36865560"/>
            <a:ext cx="119577800" cy="104279702"/>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3731000" y="36865560"/>
            <a:ext cx="119577805" cy="104279702"/>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2979D1C-C4C2-2675-A9A0-63D58A939020}"/>
              </a:ext>
            </a:extLst>
          </p:cNvPr>
          <p:cNvSpPr>
            <a:spLocks noGrp="1"/>
          </p:cNvSpPr>
          <p:nvPr>
            <p:ph type="dt" sz="half" idx="10"/>
          </p:nvPr>
        </p:nvSpPr>
        <p:spPr/>
        <p:txBody>
          <a:bodyPr/>
          <a:lstStyle>
            <a:lvl1pPr>
              <a:defRPr/>
            </a:lvl1pPr>
          </a:lstStyle>
          <a:p>
            <a:pPr>
              <a:defRPr/>
            </a:pPr>
            <a:fld id="{E49E7923-6DEE-4424-A660-BAEE3A10E547}" type="datetimeFigureOut">
              <a:rPr lang="en-US"/>
              <a:pPr>
                <a:defRPr/>
              </a:pPr>
              <a:t>7/3/2022</a:t>
            </a:fld>
            <a:endParaRPr lang="en-US"/>
          </a:p>
        </p:txBody>
      </p:sp>
      <p:sp>
        <p:nvSpPr>
          <p:cNvPr id="6" name="Footer Placeholder 4">
            <a:extLst>
              <a:ext uri="{FF2B5EF4-FFF2-40B4-BE49-F238E27FC236}">
                <a16:creationId xmlns:a16="http://schemas.microsoft.com/office/drawing/2014/main" id="{6888A5C9-9057-A2C9-8802-2DD0D977DB0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14B05BF-0EFB-9144-5D24-581D59EF85AA}"/>
              </a:ext>
            </a:extLst>
          </p:cNvPr>
          <p:cNvSpPr>
            <a:spLocks noGrp="1"/>
          </p:cNvSpPr>
          <p:nvPr>
            <p:ph type="sldNum" sz="quarter" idx="12"/>
          </p:nvPr>
        </p:nvSpPr>
        <p:spPr/>
        <p:txBody>
          <a:bodyPr/>
          <a:lstStyle>
            <a:lvl1pPr>
              <a:defRPr/>
            </a:lvl1pPr>
          </a:lstStyle>
          <a:p>
            <a:pPr>
              <a:defRPr/>
            </a:pPr>
            <a:fld id="{82BA117A-5C21-46C6-840B-62D9DD253620}" type="slidenum">
              <a:rPr lang="en-US" altLang="en-US"/>
              <a:pPr>
                <a:defRPr/>
              </a:pPr>
              <a:t>‹#›</a:t>
            </a:fld>
            <a:endParaRPr lang="en-US" altLang="en-US"/>
          </a:p>
        </p:txBody>
      </p:sp>
    </p:spTree>
    <p:extLst>
      <p:ext uri="{BB962C8B-B14F-4D97-AF65-F5344CB8AC3E}">
        <p14:creationId xmlns:p14="http://schemas.microsoft.com/office/powerpoint/2010/main" val="1137355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880" y="7368542"/>
            <a:ext cx="21817015" cy="3070858"/>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a:t>Click to edit Master text styles</a:t>
            </a:r>
          </a:p>
        </p:txBody>
      </p:sp>
      <p:sp>
        <p:nvSpPr>
          <p:cNvPr id="4" name="Content Placeholder 3"/>
          <p:cNvSpPr>
            <a:spLocks noGrp="1"/>
          </p:cNvSpPr>
          <p:nvPr>
            <p:ph sz="half" idx="2"/>
          </p:nvPr>
        </p:nvSpPr>
        <p:spPr>
          <a:xfrm>
            <a:off x="2468880" y="10439400"/>
            <a:ext cx="21817015" cy="18966182"/>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138" y="7368542"/>
            <a:ext cx="21825585" cy="3070858"/>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5083138" y="10439400"/>
            <a:ext cx="21825585" cy="18966182"/>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F2DC80E-7927-C084-590D-7F0CC4CAAF23}"/>
              </a:ext>
            </a:extLst>
          </p:cNvPr>
          <p:cNvSpPr>
            <a:spLocks noGrp="1"/>
          </p:cNvSpPr>
          <p:nvPr>
            <p:ph type="dt" sz="half" idx="10"/>
          </p:nvPr>
        </p:nvSpPr>
        <p:spPr/>
        <p:txBody>
          <a:bodyPr/>
          <a:lstStyle>
            <a:lvl1pPr>
              <a:defRPr/>
            </a:lvl1pPr>
          </a:lstStyle>
          <a:p>
            <a:pPr>
              <a:defRPr/>
            </a:pPr>
            <a:fld id="{A7D5509C-7FB5-4A3E-9D9E-24704DB9C125}" type="datetimeFigureOut">
              <a:rPr lang="en-US"/>
              <a:pPr>
                <a:defRPr/>
              </a:pPr>
              <a:t>7/3/2022</a:t>
            </a:fld>
            <a:endParaRPr lang="en-US"/>
          </a:p>
        </p:txBody>
      </p:sp>
      <p:sp>
        <p:nvSpPr>
          <p:cNvPr id="8" name="Footer Placeholder 4">
            <a:extLst>
              <a:ext uri="{FF2B5EF4-FFF2-40B4-BE49-F238E27FC236}">
                <a16:creationId xmlns:a16="http://schemas.microsoft.com/office/drawing/2014/main" id="{54B3B7B8-F7E6-6BC7-35A1-3B78AE419E0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D289215-A890-28E5-6F69-A82B1211CC45}"/>
              </a:ext>
            </a:extLst>
          </p:cNvPr>
          <p:cNvSpPr>
            <a:spLocks noGrp="1"/>
          </p:cNvSpPr>
          <p:nvPr>
            <p:ph type="sldNum" sz="quarter" idx="12"/>
          </p:nvPr>
        </p:nvSpPr>
        <p:spPr/>
        <p:txBody>
          <a:bodyPr/>
          <a:lstStyle>
            <a:lvl1pPr>
              <a:defRPr/>
            </a:lvl1pPr>
          </a:lstStyle>
          <a:p>
            <a:pPr>
              <a:defRPr/>
            </a:pPr>
            <a:fld id="{F987ABEC-3AD0-4330-86C7-6967708AB537}" type="slidenum">
              <a:rPr lang="en-US" altLang="en-US"/>
              <a:pPr>
                <a:defRPr/>
              </a:pPr>
              <a:t>‹#›</a:t>
            </a:fld>
            <a:endParaRPr lang="en-US" altLang="en-US"/>
          </a:p>
        </p:txBody>
      </p:sp>
    </p:spTree>
    <p:extLst>
      <p:ext uri="{BB962C8B-B14F-4D97-AF65-F5344CB8AC3E}">
        <p14:creationId xmlns:p14="http://schemas.microsoft.com/office/powerpoint/2010/main" val="68503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839A659-BD72-2312-ACB2-98318C0CE12E}"/>
              </a:ext>
            </a:extLst>
          </p:cNvPr>
          <p:cNvSpPr>
            <a:spLocks noGrp="1"/>
          </p:cNvSpPr>
          <p:nvPr>
            <p:ph type="dt" sz="half" idx="10"/>
          </p:nvPr>
        </p:nvSpPr>
        <p:spPr/>
        <p:txBody>
          <a:bodyPr/>
          <a:lstStyle>
            <a:lvl1pPr>
              <a:defRPr/>
            </a:lvl1pPr>
          </a:lstStyle>
          <a:p>
            <a:pPr>
              <a:defRPr/>
            </a:pPr>
            <a:fld id="{7863AD3E-9B58-412B-B06E-653E172D49AC}" type="datetimeFigureOut">
              <a:rPr lang="en-US"/>
              <a:pPr>
                <a:defRPr/>
              </a:pPr>
              <a:t>7/3/2022</a:t>
            </a:fld>
            <a:endParaRPr lang="en-US"/>
          </a:p>
        </p:txBody>
      </p:sp>
      <p:sp>
        <p:nvSpPr>
          <p:cNvPr id="4" name="Footer Placeholder 4">
            <a:extLst>
              <a:ext uri="{FF2B5EF4-FFF2-40B4-BE49-F238E27FC236}">
                <a16:creationId xmlns:a16="http://schemas.microsoft.com/office/drawing/2014/main" id="{4B710643-9984-6C04-6766-0595A67F541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AB564B2-BBE1-0668-7C64-2DADDCE39089}"/>
              </a:ext>
            </a:extLst>
          </p:cNvPr>
          <p:cNvSpPr>
            <a:spLocks noGrp="1"/>
          </p:cNvSpPr>
          <p:nvPr>
            <p:ph type="sldNum" sz="quarter" idx="12"/>
          </p:nvPr>
        </p:nvSpPr>
        <p:spPr/>
        <p:txBody>
          <a:bodyPr/>
          <a:lstStyle>
            <a:lvl1pPr>
              <a:defRPr/>
            </a:lvl1pPr>
          </a:lstStyle>
          <a:p>
            <a:pPr>
              <a:defRPr/>
            </a:pPr>
            <a:fld id="{012D47AA-562F-45E6-B8E2-4F7ED75AEE1A}" type="slidenum">
              <a:rPr lang="en-US" altLang="en-US"/>
              <a:pPr>
                <a:defRPr/>
              </a:pPr>
              <a:t>‹#›</a:t>
            </a:fld>
            <a:endParaRPr lang="en-US" altLang="en-US"/>
          </a:p>
        </p:txBody>
      </p:sp>
    </p:spTree>
    <p:extLst>
      <p:ext uri="{BB962C8B-B14F-4D97-AF65-F5344CB8AC3E}">
        <p14:creationId xmlns:p14="http://schemas.microsoft.com/office/powerpoint/2010/main" val="175045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0FE1DC8-DD1C-6148-4B1A-0853633632D9}"/>
              </a:ext>
            </a:extLst>
          </p:cNvPr>
          <p:cNvSpPr>
            <a:spLocks noGrp="1"/>
          </p:cNvSpPr>
          <p:nvPr>
            <p:ph type="dt" sz="half" idx="10"/>
          </p:nvPr>
        </p:nvSpPr>
        <p:spPr/>
        <p:txBody>
          <a:bodyPr/>
          <a:lstStyle>
            <a:lvl1pPr>
              <a:defRPr/>
            </a:lvl1pPr>
          </a:lstStyle>
          <a:p>
            <a:pPr>
              <a:defRPr/>
            </a:pPr>
            <a:fld id="{CFCB20F5-9810-4005-9B74-D64C72FCD3BB}" type="datetimeFigureOut">
              <a:rPr lang="en-US"/>
              <a:pPr>
                <a:defRPr/>
              </a:pPr>
              <a:t>7/3/2022</a:t>
            </a:fld>
            <a:endParaRPr lang="en-US"/>
          </a:p>
        </p:txBody>
      </p:sp>
      <p:sp>
        <p:nvSpPr>
          <p:cNvPr id="3" name="Footer Placeholder 4">
            <a:extLst>
              <a:ext uri="{FF2B5EF4-FFF2-40B4-BE49-F238E27FC236}">
                <a16:creationId xmlns:a16="http://schemas.microsoft.com/office/drawing/2014/main" id="{86A9C1FB-DE9D-2CB2-162B-24E98CF28E6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6C0A468-F699-128E-A807-71136CA0F707}"/>
              </a:ext>
            </a:extLst>
          </p:cNvPr>
          <p:cNvSpPr>
            <a:spLocks noGrp="1"/>
          </p:cNvSpPr>
          <p:nvPr>
            <p:ph type="sldNum" sz="quarter" idx="12"/>
          </p:nvPr>
        </p:nvSpPr>
        <p:spPr/>
        <p:txBody>
          <a:bodyPr/>
          <a:lstStyle>
            <a:lvl1pPr>
              <a:defRPr/>
            </a:lvl1pPr>
          </a:lstStyle>
          <a:p>
            <a:pPr>
              <a:defRPr/>
            </a:pPr>
            <a:fld id="{7C572545-F615-4148-9C8D-D06E53D10EEA}" type="slidenum">
              <a:rPr lang="en-US" altLang="en-US"/>
              <a:pPr>
                <a:defRPr/>
              </a:pPr>
              <a:t>‹#›</a:t>
            </a:fld>
            <a:endParaRPr lang="en-US" altLang="en-US"/>
          </a:p>
        </p:txBody>
      </p:sp>
    </p:spTree>
    <p:extLst>
      <p:ext uri="{BB962C8B-B14F-4D97-AF65-F5344CB8AC3E}">
        <p14:creationId xmlns:p14="http://schemas.microsoft.com/office/powerpoint/2010/main" val="300325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310640"/>
            <a:ext cx="16244890" cy="5577840"/>
          </a:xfrm>
        </p:spPr>
        <p:txBody>
          <a:bodyPr anchor="b"/>
          <a:lstStyle>
            <a:lvl1pPr algn="l">
              <a:defRPr sz="10300" b="1"/>
            </a:lvl1pPr>
          </a:lstStyle>
          <a:p>
            <a:r>
              <a:rPr lang="en-US"/>
              <a:t>Click to edit Master title style</a:t>
            </a:r>
          </a:p>
        </p:txBody>
      </p:sp>
      <p:sp>
        <p:nvSpPr>
          <p:cNvPr id="3" name="Content Placeholder 2"/>
          <p:cNvSpPr>
            <a:spLocks noGrp="1"/>
          </p:cNvSpPr>
          <p:nvPr>
            <p:ph idx="1"/>
          </p:nvPr>
        </p:nvSpPr>
        <p:spPr>
          <a:xfrm>
            <a:off x="19305270" y="1310643"/>
            <a:ext cx="27603450" cy="28094942"/>
          </a:xfrm>
        </p:spPr>
        <p:txBody>
          <a:bodyPr/>
          <a:lstStyle>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883" y="6888483"/>
            <a:ext cx="16244890" cy="22517102"/>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a:t>Click to edit Master text styles</a:t>
            </a:r>
          </a:p>
        </p:txBody>
      </p:sp>
      <p:sp>
        <p:nvSpPr>
          <p:cNvPr id="5" name="Date Placeholder 3">
            <a:extLst>
              <a:ext uri="{FF2B5EF4-FFF2-40B4-BE49-F238E27FC236}">
                <a16:creationId xmlns:a16="http://schemas.microsoft.com/office/drawing/2014/main" id="{740B1173-6D40-32CF-4ADC-B123342842C0}"/>
              </a:ext>
            </a:extLst>
          </p:cNvPr>
          <p:cNvSpPr>
            <a:spLocks noGrp="1"/>
          </p:cNvSpPr>
          <p:nvPr>
            <p:ph type="dt" sz="half" idx="10"/>
          </p:nvPr>
        </p:nvSpPr>
        <p:spPr/>
        <p:txBody>
          <a:bodyPr/>
          <a:lstStyle>
            <a:lvl1pPr>
              <a:defRPr/>
            </a:lvl1pPr>
          </a:lstStyle>
          <a:p>
            <a:pPr>
              <a:defRPr/>
            </a:pPr>
            <a:fld id="{A6DC7F52-6EB0-4F8A-9BED-7326050FE387}" type="datetimeFigureOut">
              <a:rPr lang="en-US"/>
              <a:pPr>
                <a:defRPr/>
              </a:pPr>
              <a:t>7/3/2022</a:t>
            </a:fld>
            <a:endParaRPr lang="en-US"/>
          </a:p>
        </p:txBody>
      </p:sp>
      <p:sp>
        <p:nvSpPr>
          <p:cNvPr id="6" name="Footer Placeholder 4">
            <a:extLst>
              <a:ext uri="{FF2B5EF4-FFF2-40B4-BE49-F238E27FC236}">
                <a16:creationId xmlns:a16="http://schemas.microsoft.com/office/drawing/2014/main" id="{F3664776-BFFF-9FC8-F879-7109676D43C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BCEEDCA-F200-15CE-EA1D-017584C2A5EC}"/>
              </a:ext>
            </a:extLst>
          </p:cNvPr>
          <p:cNvSpPr>
            <a:spLocks noGrp="1"/>
          </p:cNvSpPr>
          <p:nvPr>
            <p:ph type="sldNum" sz="quarter" idx="12"/>
          </p:nvPr>
        </p:nvSpPr>
        <p:spPr/>
        <p:txBody>
          <a:bodyPr/>
          <a:lstStyle>
            <a:lvl1pPr>
              <a:defRPr/>
            </a:lvl1pPr>
          </a:lstStyle>
          <a:p>
            <a:pPr>
              <a:defRPr/>
            </a:pPr>
            <a:fld id="{38ED386E-15C8-429F-BB2D-CD45CC1EF6CD}" type="slidenum">
              <a:rPr lang="en-US" altLang="en-US"/>
              <a:pPr>
                <a:defRPr/>
              </a:pPr>
              <a:t>‹#›</a:t>
            </a:fld>
            <a:endParaRPr lang="en-US" altLang="en-US"/>
          </a:p>
        </p:txBody>
      </p:sp>
    </p:spTree>
    <p:extLst>
      <p:ext uri="{BB962C8B-B14F-4D97-AF65-F5344CB8AC3E}">
        <p14:creationId xmlns:p14="http://schemas.microsoft.com/office/powerpoint/2010/main" val="32302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EF4394A-3B66-F6B0-135B-A554EB917932}"/>
              </a:ext>
            </a:extLst>
          </p:cNvPr>
          <p:cNvSpPr>
            <a:spLocks noGrp="1" noChangeArrowheads="1"/>
          </p:cNvSpPr>
          <p:nvPr>
            <p:ph type="title"/>
          </p:nvPr>
        </p:nvSpPr>
        <p:spPr bwMode="auto">
          <a:xfrm>
            <a:off x="2468563" y="1317625"/>
            <a:ext cx="444404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9309CA8-2FBD-E9F8-6C44-716D771945D6}"/>
              </a:ext>
            </a:extLst>
          </p:cNvPr>
          <p:cNvSpPr>
            <a:spLocks noGrp="1" noChangeArrowheads="1"/>
          </p:cNvSpPr>
          <p:nvPr>
            <p:ph type="body" idx="1"/>
          </p:nvPr>
        </p:nvSpPr>
        <p:spPr bwMode="auto">
          <a:xfrm>
            <a:off x="2468563" y="7680325"/>
            <a:ext cx="444404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CB52DA7-219E-10D3-5E2D-6BDB8C0A842A}"/>
              </a:ext>
            </a:extLst>
          </p:cNvPr>
          <p:cNvSpPr>
            <a:spLocks noGrp="1"/>
          </p:cNvSpPr>
          <p:nvPr>
            <p:ph type="dt" sz="half" idx="2"/>
          </p:nvPr>
        </p:nvSpPr>
        <p:spPr>
          <a:xfrm>
            <a:off x="2468563" y="30510163"/>
            <a:ext cx="11522075" cy="1752600"/>
          </a:xfrm>
          <a:prstGeom prst="rect">
            <a:avLst/>
          </a:prstGeom>
        </p:spPr>
        <p:txBody>
          <a:bodyPr vert="horz" lIns="470258" tIns="235129" rIns="470258" bIns="235129" rtlCol="0" anchor="ctr"/>
          <a:lstStyle>
            <a:lvl1pPr algn="l" defTabSz="2351288" eaLnBrk="1" fontAlgn="auto" hangingPunct="1">
              <a:spcBef>
                <a:spcPts val="0"/>
              </a:spcBef>
              <a:spcAft>
                <a:spcPts val="0"/>
              </a:spcAft>
              <a:defRPr sz="6200">
                <a:solidFill>
                  <a:schemeClr val="tx1">
                    <a:tint val="75000"/>
                  </a:schemeClr>
                </a:solidFill>
                <a:latin typeface="+mn-lt"/>
              </a:defRPr>
            </a:lvl1pPr>
          </a:lstStyle>
          <a:p>
            <a:pPr>
              <a:defRPr/>
            </a:pPr>
            <a:fld id="{EB4D6AA4-A405-4868-A8A8-7B5DB07137A3}" type="datetimeFigureOut">
              <a:rPr lang="en-US"/>
              <a:pPr>
                <a:defRPr/>
              </a:pPr>
              <a:t>7/3/2022</a:t>
            </a:fld>
            <a:endParaRPr lang="en-US"/>
          </a:p>
        </p:txBody>
      </p:sp>
      <p:sp>
        <p:nvSpPr>
          <p:cNvPr id="5" name="Footer Placeholder 4">
            <a:extLst>
              <a:ext uri="{FF2B5EF4-FFF2-40B4-BE49-F238E27FC236}">
                <a16:creationId xmlns:a16="http://schemas.microsoft.com/office/drawing/2014/main" id="{A334F8F4-3C40-D305-04E3-8C46387FDB3C}"/>
              </a:ext>
            </a:extLst>
          </p:cNvPr>
          <p:cNvSpPr>
            <a:spLocks noGrp="1"/>
          </p:cNvSpPr>
          <p:nvPr>
            <p:ph type="ftr" sz="quarter" idx="3"/>
          </p:nvPr>
        </p:nvSpPr>
        <p:spPr>
          <a:xfrm>
            <a:off x="16870363" y="30510163"/>
            <a:ext cx="15636875" cy="1752600"/>
          </a:xfrm>
          <a:prstGeom prst="rect">
            <a:avLst/>
          </a:prstGeom>
        </p:spPr>
        <p:txBody>
          <a:bodyPr vert="horz" lIns="470258" tIns="235129" rIns="470258" bIns="235129" rtlCol="0" anchor="ctr"/>
          <a:lstStyle>
            <a:lvl1pPr algn="ctr" defTabSz="2351288" eaLnBrk="1" fontAlgn="auto" hangingPunct="1">
              <a:spcBef>
                <a:spcPts val="0"/>
              </a:spcBef>
              <a:spcAft>
                <a:spcPts val="0"/>
              </a:spcAft>
              <a:defRPr sz="6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059406E-6D9C-FDB9-9261-CAB8350CC24B}"/>
              </a:ext>
            </a:extLst>
          </p:cNvPr>
          <p:cNvSpPr>
            <a:spLocks noGrp="1"/>
          </p:cNvSpPr>
          <p:nvPr>
            <p:ph type="sldNum" sz="quarter" idx="4"/>
          </p:nvPr>
        </p:nvSpPr>
        <p:spPr>
          <a:xfrm>
            <a:off x="35386963" y="30510163"/>
            <a:ext cx="11522075" cy="1752600"/>
          </a:xfrm>
          <a:prstGeom prst="rect">
            <a:avLst/>
          </a:prstGeom>
        </p:spPr>
        <p:txBody>
          <a:bodyPr vert="horz" wrap="square" lIns="470258" tIns="235129" rIns="470258" bIns="235129" numCol="1" anchor="ctr" anchorCtr="0" compatLnSpc="1">
            <a:prstTxWarp prst="textNoShape">
              <a:avLst/>
            </a:prstTxWarp>
          </a:bodyPr>
          <a:lstStyle>
            <a:lvl1pPr algn="r" eaLnBrk="1" hangingPunct="1">
              <a:defRPr sz="6200">
                <a:solidFill>
                  <a:srgbClr val="898989"/>
                </a:solidFill>
              </a:defRPr>
            </a:lvl1pPr>
          </a:lstStyle>
          <a:p>
            <a:pPr>
              <a:defRPr/>
            </a:pPr>
            <a:fld id="{75A6C062-D828-45AF-94B6-4CA114EE60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67" r:id="rId1"/>
    <p:sldLayoutId id="2147483957" r:id="rId2"/>
    <p:sldLayoutId id="2147483968"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Lst>
  <p:txStyles>
    <p:titleStyle>
      <a:lvl1pPr algn="ctr" defTabSz="2351088" rtl="0" eaLnBrk="0" fontAlgn="base" hangingPunct="0">
        <a:spcBef>
          <a:spcPct val="0"/>
        </a:spcBef>
        <a:spcAft>
          <a:spcPct val="0"/>
        </a:spcAft>
        <a:defRPr sz="22600" kern="1200">
          <a:solidFill>
            <a:schemeClr val="tx1"/>
          </a:solidFill>
          <a:latin typeface="+mj-lt"/>
          <a:ea typeface="+mj-ea"/>
          <a:cs typeface="+mj-cs"/>
        </a:defRPr>
      </a:lvl1pPr>
      <a:lvl2pPr algn="ctr" defTabSz="2351088" rtl="0" eaLnBrk="0" fontAlgn="base" hangingPunct="0">
        <a:spcBef>
          <a:spcPct val="0"/>
        </a:spcBef>
        <a:spcAft>
          <a:spcPct val="0"/>
        </a:spcAft>
        <a:defRPr sz="22600">
          <a:solidFill>
            <a:schemeClr val="tx1"/>
          </a:solidFill>
          <a:latin typeface="Calibri" panose="020F0502020204030204" pitchFamily="34" charset="0"/>
        </a:defRPr>
      </a:lvl2pPr>
      <a:lvl3pPr algn="ctr" defTabSz="2351088" rtl="0" eaLnBrk="0" fontAlgn="base" hangingPunct="0">
        <a:spcBef>
          <a:spcPct val="0"/>
        </a:spcBef>
        <a:spcAft>
          <a:spcPct val="0"/>
        </a:spcAft>
        <a:defRPr sz="22600">
          <a:solidFill>
            <a:schemeClr val="tx1"/>
          </a:solidFill>
          <a:latin typeface="Calibri" panose="020F0502020204030204" pitchFamily="34" charset="0"/>
        </a:defRPr>
      </a:lvl3pPr>
      <a:lvl4pPr algn="ctr" defTabSz="2351088" rtl="0" eaLnBrk="0" fontAlgn="base" hangingPunct="0">
        <a:spcBef>
          <a:spcPct val="0"/>
        </a:spcBef>
        <a:spcAft>
          <a:spcPct val="0"/>
        </a:spcAft>
        <a:defRPr sz="22600">
          <a:solidFill>
            <a:schemeClr val="tx1"/>
          </a:solidFill>
          <a:latin typeface="Calibri" panose="020F0502020204030204" pitchFamily="34" charset="0"/>
        </a:defRPr>
      </a:lvl4pPr>
      <a:lvl5pPr algn="ctr" defTabSz="2351088" rtl="0" eaLnBrk="0" fontAlgn="base" hangingPunct="0">
        <a:spcBef>
          <a:spcPct val="0"/>
        </a:spcBef>
        <a:spcAft>
          <a:spcPct val="0"/>
        </a:spcAft>
        <a:defRPr sz="22600">
          <a:solidFill>
            <a:schemeClr val="tx1"/>
          </a:solidFill>
          <a:latin typeface="Calibri" panose="020F0502020204030204" pitchFamily="34" charset="0"/>
        </a:defRPr>
      </a:lvl5pPr>
      <a:lvl6pPr marL="457200" algn="ctr" defTabSz="2351088" rtl="0" fontAlgn="base">
        <a:spcBef>
          <a:spcPct val="0"/>
        </a:spcBef>
        <a:spcAft>
          <a:spcPct val="0"/>
        </a:spcAft>
        <a:defRPr sz="22600">
          <a:solidFill>
            <a:schemeClr val="tx1"/>
          </a:solidFill>
          <a:latin typeface="Calibri" panose="020F0502020204030204" pitchFamily="34" charset="0"/>
        </a:defRPr>
      </a:lvl6pPr>
      <a:lvl7pPr marL="914400" algn="ctr" defTabSz="2351088" rtl="0" fontAlgn="base">
        <a:spcBef>
          <a:spcPct val="0"/>
        </a:spcBef>
        <a:spcAft>
          <a:spcPct val="0"/>
        </a:spcAft>
        <a:defRPr sz="22600">
          <a:solidFill>
            <a:schemeClr val="tx1"/>
          </a:solidFill>
          <a:latin typeface="Calibri" panose="020F0502020204030204" pitchFamily="34" charset="0"/>
        </a:defRPr>
      </a:lvl7pPr>
      <a:lvl8pPr marL="1371600" algn="ctr" defTabSz="2351088" rtl="0" fontAlgn="base">
        <a:spcBef>
          <a:spcPct val="0"/>
        </a:spcBef>
        <a:spcAft>
          <a:spcPct val="0"/>
        </a:spcAft>
        <a:defRPr sz="22600">
          <a:solidFill>
            <a:schemeClr val="tx1"/>
          </a:solidFill>
          <a:latin typeface="Calibri" panose="020F0502020204030204" pitchFamily="34" charset="0"/>
        </a:defRPr>
      </a:lvl8pPr>
      <a:lvl9pPr marL="1828800" algn="ctr" defTabSz="2351088" rtl="0" fontAlgn="base">
        <a:spcBef>
          <a:spcPct val="0"/>
        </a:spcBef>
        <a:spcAft>
          <a:spcPct val="0"/>
        </a:spcAft>
        <a:defRPr sz="22600">
          <a:solidFill>
            <a:schemeClr val="tx1"/>
          </a:solidFill>
          <a:latin typeface="Calibri" panose="020F0502020204030204" pitchFamily="34" charset="0"/>
        </a:defRPr>
      </a:lvl9pPr>
    </p:titleStyle>
    <p:bodyStyle>
      <a:lvl1pPr marL="1762125" indent="-1762125" algn="l" defTabSz="2351088" rtl="0" eaLnBrk="0" fontAlgn="base" hangingPunct="0">
        <a:spcBef>
          <a:spcPct val="20000"/>
        </a:spcBef>
        <a:spcAft>
          <a:spcPct val="0"/>
        </a:spcAft>
        <a:buFont typeface="Arial" panose="020B0604020202020204" pitchFamily="34" charset="0"/>
        <a:buChar char="•"/>
        <a:defRPr sz="16500" kern="1200">
          <a:solidFill>
            <a:schemeClr val="tx1"/>
          </a:solidFill>
          <a:latin typeface="+mn-lt"/>
          <a:ea typeface="+mn-ea"/>
          <a:cs typeface="+mn-cs"/>
        </a:defRPr>
      </a:lvl1pPr>
      <a:lvl2pPr marL="3819525" indent="-1468438" algn="l" defTabSz="2351088" rtl="0" eaLnBrk="0" fontAlgn="base" hangingPunct="0">
        <a:spcBef>
          <a:spcPct val="20000"/>
        </a:spcBef>
        <a:spcAft>
          <a:spcPct val="0"/>
        </a:spcAft>
        <a:buFont typeface="Arial" panose="020B0604020202020204" pitchFamily="34" charset="0"/>
        <a:buChar char="–"/>
        <a:defRPr sz="14400" kern="1200">
          <a:solidFill>
            <a:schemeClr val="tx1"/>
          </a:solidFill>
          <a:latin typeface="+mn-lt"/>
          <a:ea typeface="+mn-ea"/>
          <a:cs typeface="+mn-cs"/>
        </a:defRPr>
      </a:lvl2pPr>
      <a:lvl3pPr marL="5876925" indent="-1174750" algn="l" defTabSz="2351088" rtl="0" eaLnBrk="0" fontAlgn="base" hangingPunct="0">
        <a:spcBef>
          <a:spcPct val="20000"/>
        </a:spcBef>
        <a:spcAft>
          <a:spcPct val="0"/>
        </a:spcAft>
        <a:buFont typeface="Arial" panose="020B0604020202020204" pitchFamily="34" charset="0"/>
        <a:buChar char="•"/>
        <a:defRPr sz="12300" kern="1200">
          <a:solidFill>
            <a:schemeClr val="tx1"/>
          </a:solidFill>
          <a:latin typeface="+mn-lt"/>
          <a:ea typeface="+mn-ea"/>
          <a:cs typeface="+mn-cs"/>
        </a:defRPr>
      </a:lvl3pPr>
      <a:lvl4pPr marL="8228013" indent="-1174750" algn="l" defTabSz="2351088" rtl="0" eaLnBrk="0" fontAlgn="base" hangingPunct="0">
        <a:spcBef>
          <a:spcPct val="20000"/>
        </a:spcBef>
        <a:spcAft>
          <a:spcPct val="0"/>
        </a:spcAft>
        <a:buFont typeface="Arial" panose="020B0604020202020204" pitchFamily="34" charset="0"/>
        <a:buChar char="–"/>
        <a:defRPr sz="10300" kern="1200">
          <a:solidFill>
            <a:schemeClr val="tx1"/>
          </a:solidFill>
          <a:latin typeface="+mn-lt"/>
          <a:ea typeface="+mn-ea"/>
          <a:cs typeface="+mn-cs"/>
        </a:defRPr>
      </a:lvl4pPr>
      <a:lvl5pPr marL="10580688" indent="-1174750" algn="l" defTabSz="2351088" rtl="0" eaLnBrk="0" fontAlgn="base" hangingPunct="0">
        <a:spcBef>
          <a:spcPct val="20000"/>
        </a:spcBef>
        <a:spcAft>
          <a:spcPct val="0"/>
        </a:spcAft>
        <a:buFont typeface="Arial" panose="020B0604020202020204" pitchFamily="34" charset="0"/>
        <a:buChar char="»"/>
        <a:defRPr sz="10300" kern="1200">
          <a:solidFill>
            <a:schemeClr val="tx1"/>
          </a:solidFill>
          <a:latin typeface="+mn-lt"/>
          <a:ea typeface="+mn-ea"/>
          <a:cs typeface="+mn-cs"/>
        </a:defRPr>
      </a:lvl5pPr>
      <a:lvl6pPr marL="12932085" indent="-1175644" algn="l" defTabSz="2351288" rtl="0" eaLnBrk="1" latinLnBrk="0" hangingPunct="1">
        <a:spcBef>
          <a:spcPct val="20000"/>
        </a:spcBef>
        <a:buFont typeface="Arial"/>
        <a:buChar char="•"/>
        <a:defRPr sz="10300" kern="1200">
          <a:solidFill>
            <a:schemeClr val="tx1"/>
          </a:solidFill>
          <a:latin typeface="+mn-lt"/>
          <a:ea typeface="+mn-ea"/>
          <a:cs typeface="+mn-cs"/>
        </a:defRPr>
      </a:lvl6pPr>
      <a:lvl7pPr marL="15283373" indent="-1175644" algn="l" defTabSz="2351288" rtl="0" eaLnBrk="1" latinLnBrk="0" hangingPunct="1">
        <a:spcBef>
          <a:spcPct val="20000"/>
        </a:spcBef>
        <a:buFont typeface="Arial"/>
        <a:buChar char="•"/>
        <a:defRPr sz="10300" kern="1200">
          <a:solidFill>
            <a:schemeClr val="tx1"/>
          </a:solidFill>
          <a:latin typeface="+mn-lt"/>
          <a:ea typeface="+mn-ea"/>
          <a:cs typeface="+mn-cs"/>
        </a:defRPr>
      </a:lvl7pPr>
      <a:lvl8pPr marL="17634661" indent="-1175644" algn="l" defTabSz="2351288" rtl="0" eaLnBrk="1" latinLnBrk="0" hangingPunct="1">
        <a:spcBef>
          <a:spcPct val="20000"/>
        </a:spcBef>
        <a:buFont typeface="Arial"/>
        <a:buChar char="•"/>
        <a:defRPr sz="10300" kern="1200">
          <a:solidFill>
            <a:schemeClr val="tx1"/>
          </a:solidFill>
          <a:latin typeface="+mn-lt"/>
          <a:ea typeface="+mn-ea"/>
          <a:cs typeface="+mn-cs"/>
        </a:defRPr>
      </a:lvl8pPr>
      <a:lvl9pPr marL="19985949" indent="-1175644" algn="l" defTabSz="2351288" rtl="0" eaLnBrk="1" latinLnBrk="0" hangingPunct="1">
        <a:spcBef>
          <a:spcPct val="20000"/>
        </a:spcBef>
        <a:buFont typeface="Arial"/>
        <a:buChar char="•"/>
        <a:defRPr sz="10300" kern="1200">
          <a:solidFill>
            <a:schemeClr val="tx1"/>
          </a:solidFill>
          <a:latin typeface="+mn-lt"/>
          <a:ea typeface="+mn-ea"/>
          <a:cs typeface="+mn-cs"/>
        </a:defRPr>
      </a:lvl9pPr>
    </p:bodyStyle>
    <p:otherStyle>
      <a:defPPr>
        <a:defRPr lang="en-US"/>
      </a:defPPr>
      <a:lvl1pPr marL="0" algn="l" defTabSz="2351288" rtl="0" eaLnBrk="1" latinLnBrk="0" hangingPunct="1">
        <a:defRPr sz="9300" kern="1200">
          <a:solidFill>
            <a:schemeClr val="tx1"/>
          </a:solidFill>
          <a:latin typeface="+mn-lt"/>
          <a:ea typeface="+mn-ea"/>
          <a:cs typeface="+mn-cs"/>
        </a:defRPr>
      </a:lvl1pPr>
      <a:lvl2pPr marL="2351288" algn="l" defTabSz="2351288" rtl="0" eaLnBrk="1" latinLnBrk="0" hangingPunct="1">
        <a:defRPr sz="9300" kern="1200">
          <a:solidFill>
            <a:schemeClr val="tx1"/>
          </a:solidFill>
          <a:latin typeface="+mn-lt"/>
          <a:ea typeface="+mn-ea"/>
          <a:cs typeface="+mn-cs"/>
        </a:defRPr>
      </a:lvl2pPr>
      <a:lvl3pPr marL="4702576" algn="l" defTabSz="2351288" rtl="0" eaLnBrk="1" latinLnBrk="0" hangingPunct="1">
        <a:defRPr sz="9300" kern="1200">
          <a:solidFill>
            <a:schemeClr val="tx1"/>
          </a:solidFill>
          <a:latin typeface="+mn-lt"/>
          <a:ea typeface="+mn-ea"/>
          <a:cs typeface="+mn-cs"/>
        </a:defRPr>
      </a:lvl3pPr>
      <a:lvl4pPr marL="7053864" algn="l" defTabSz="2351288" rtl="0" eaLnBrk="1" latinLnBrk="0" hangingPunct="1">
        <a:defRPr sz="9300" kern="1200">
          <a:solidFill>
            <a:schemeClr val="tx1"/>
          </a:solidFill>
          <a:latin typeface="+mn-lt"/>
          <a:ea typeface="+mn-ea"/>
          <a:cs typeface="+mn-cs"/>
        </a:defRPr>
      </a:lvl4pPr>
      <a:lvl5pPr marL="9405153" algn="l" defTabSz="2351288" rtl="0" eaLnBrk="1" latinLnBrk="0" hangingPunct="1">
        <a:defRPr sz="9300" kern="1200">
          <a:solidFill>
            <a:schemeClr val="tx1"/>
          </a:solidFill>
          <a:latin typeface="+mn-lt"/>
          <a:ea typeface="+mn-ea"/>
          <a:cs typeface="+mn-cs"/>
        </a:defRPr>
      </a:lvl5pPr>
      <a:lvl6pPr marL="11756441" algn="l" defTabSz="2351288" rtl="0" eaLnBrk="1" latinLnBrk="0" hangingPunct="1">
        <a:defRPr sz="9300" kern="1200">
          <a:solidFill>
            <a:schemeClr val="tx1"/>
          </a:solidFill>
          <a:latin typeface="+mn-lt"/>
          <a:ea typeface="+mn-ea"/>
          <a:cs typeface="+mn-cs"/>
        </a:defRPr>
      </a:lvl6pPr>
      <a:lvl7pPr marL="14107729" algn="l" defTabSz="2351288" rtl="0" eaLnBrk="1" latinLnBrk="0" hangingPunct="1">
        <a:defRPr sz="9300" kern="1200">
          <a:solidFill>
            <a:schemeClr val="tx1"/>
          </a:solidFill>
          <a:latin typeface="+mn-lt"/>
          <a:ea typeface="+mn-ea"/>
          <a:cs typeface="+mn-cs"/>
        </a:defRPr>
      </a:lvl7pPr>
      <a:lvl8pPr marL="16459017" algn="l" defTabSz="2351288" rtl="0" eaLnBrk="1" latinLnBrk="0" hangingPunct="1">
        <a:defRPr sz="9300" kern="1200">
          <a:solidFill>
            <a:schemeClr val="tx1"/>
          </a:solidFill>
          <a:latin typeface="+mn-lt"/>
          <a:ea typeface="+mn-ea"/>
          <a:cs typeface="+mn-cs"/>
        </a:defRPr>
      </a:lvl8pPr>
      <a:lvl9pPr marL="18810305" algn="l" defTabSz="2351288"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482803D-EF96-3B32-22DC-807FCBA00B73}"/>
              </a:ext>
            </a:extLst>
          </p:cNvPr>
          <p:cNvSpPr/>
          <p:nvPr/>
        </p:nvSpPr>
        <p:spPr>
          <a:xfrm>
            <a:off x="12020899" y="3759924"/>
            <a:ext cx="24390350" cy="24648661"/>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endParaRPr lang="en-US" dirty="0"/>
          </a:p>
          <a:p>
            <a:pPr algn="ctr" defTabSz="2351288" eaLnBrk="1" fontAlgn="auto" hangingPunct="1">
              <a:spcBef>
                <a:spcPts val="0"/>
              </a:spcBef>
              <a:spcAft>
                <a:spcPts val="0"/>
              </a:spcAft>
              <a:defRPr/>
            </a:pPr>
            <a:r>
              <a:rPr lang="en-US" dirty="0"/>
              <a:t> </a:t>
            </a:r>
          </a:p>
        </p:txBody>
      </p:sp>
      <p:sp>
        <p:nvSpPr>
          <p:cNvPr id="6" name="Rectangle 5">
            <a:extLst>
              <a:ext uri="{FF2B5EF4-FFF2-40B4-BE49-F238E27FC236}">
                <a16:creationId xmlns:a16="http://schemas.microsoft.com/office/drawing/2014/main" id="{F4364081-8EEC-9491-4CEB-961EC94E5BE2}"/>
              </a:ext>
            </a:extLst>
          </p:cNvPr>
          <p:cNvSpPr/>
          <p:nvPr/>
        </p:nvSpPr>
        <p:spPr>
          <a:xfrm>
            <a:off x="149097" y="58739"/>
            <a:ext cx="49020412" cy="4567904"/>
          </a:xfrm>
          <a:prstGeom prst="rect">
            <a:avLst/>
          </a:prstGeom>
          <a:solidFill>
            <a:srgbClr val="004D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a:p>
        </p:txBody>
      </p:sp>
      <p:sp>
        <p:nvSpPr>
          <p:cNvPr id="5124" name="TextBox 11">
            <a:extLst>
              <a:ext uri="{FF2B5EF4-FFF2-40B4-BE49-F238E27FC236}">
                <a16:creationId xmlns:a16="http://schemas.microsoft.com/office/drawing/2014/main" id="{6C9B5BFE-A307-2F85-EFA0-BA9971727C1F}"/>
              </a:ext>
            </a:extLst>
          </p:cNvPr>
          <p:cNvSpPr txBox="1">
            <a:spLocks noChangeArrowheads="1"/>
          </p:cNvSpPr>
          <p:nvPr/>
        </p:nvSpPr>
        <p:spPr bwMode="auto">
          <a:xfrm>
            <a:off x="-63500" y="366713"/>
            <a:ext cx="4922678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Calibri" panose="020F0502020204030204" pitchFamily="34" charset="0"/>
              </a:defRPr>
            </a:lvl1pPr>
            <a:lvl2pPr marL="742950" indent="-285750">
              <a:defRPr sz="9300">
                <a:solidFill>
                  <a:schemeClr val="tx1"/>
                </a:solidFill>
                <a:latin typeface="Calibri" panose="020F0502020204030204" pitchFamily="34" charset="0"/>
              </a:defRPr>
            </a:lvl2pPr>
            <a:lvl3pPr marL="1143000" indent="-228600">
              <a:defRPr sz="9300">
                <a:solidFill>
                  <a:schemeClr val="tx1"/>
                </a:solidFill>
                <a:latin typeface="Calibri" panose="020F0502020204030204" pitchFamily="34" charset="0"/>
              </a:defRPr>
            </a:lvl3pPr>
            <a:lvl4pPr marL="1600200" indent="-228600">
              <a:defRPr sz="9300">
                <a:solidFill>
                  <a:schemeClr val="tx1"/>
                </a:solidFill>
                <a:latin typeface="Calibri" panose="020F0502020204030204" pitchFamily="34" charset="0"/>
              </a:defRPr>
            </a:lvl4pPr>
            <a:lvl5pPr marL="2057400" indent="-228600">
              <a:defRPr sz="9300">
                <a:solidFill>
                  <a:schemeClr val="tx1"/>
                </a:solidFill>
                <a:latin typeface="Calibri" panose="020F0502020204030204" pitchFamily="34" charset="0"/>
              </a:defRPr>
            </a:lvl5pPr>
            <a:lvl6pPr marL="2514600" indent="-228600" defTabSz="2351088" eaLnBrk="0" fontAlgn="base" hangingPunct="0">
              <a:spcBef>
                <a:spcPct val="0"/>
              </a:spcBef>
              <a:spcAft>
                <a:spcPct val="0"/>
              </a:spcAft>
              <a:defRPr sz="9300">
                <a:solidFill>
                  <a:schemeClr val="tx1"/>
                </a:solidFill>
                <a:latin typeface="Calibri" panose="020F0502020204030204" pitchFamily="34" charset="0"/>
              </a:defRPr>
            </a:lvl6pPr>
            <a:lvl7pPr marL="2971800" indent="-228600" defTabSz="2351088" eaLnBrk="0" fontAlgn="base" hangingPunct="0">
              <a:spcBef>
                <a:spcPct val="0"/>
              </a:spcBef>
              <a:spcAft>
                <a:spcPct val="0"/>
              </a:spcAft>
              <a:defRPr sz="9300">
                <a:solidFill>
                  <a:schemeClr val="tx1"/>
                </a:solidFill>
                <a:latin typeface="Calibri" panose="020F0502020204030204" pitchFamily="34" charset="0"/>
              </a:defRPr>
            </a:lvl7pPr>
            <a:lvl8pPr marL="3429000" indent="-228600" defTabSz="2351088" eaLnBrk="0" fontAlgn="base" hangingPunct="0">
              <a:spcBef>
                <a:spcPct val="0"/>
              </a:spcBef>
              <a:spcAft>
                <a:spcPct val="0"/>
              </a:spcAft>
              <a:defRPr sz="9300">
                <a:solidFill>
                  <a:schemeClr val="tx1"/>
                </a:solidFill>
                <a:latin typeface="Calibri" panose="020F0502020204030204" pitchFamily="34" charset="0"/>
              </a:defRPr>
            </a:lvl8pPr>
            <a:lvl9pPr marL="3886200" indent="-228600" defTabSz="2351088" eaLnBrk="0" fontAlgn="base" hangingPunct="0">
              <a:spcBef>
                <a:spcPct val="0"/>
              </a:spcBef>
              <a:spcAft>
                <a:spcPct val="0"/>
              </a:spcAft>
              <a:defRPr sz="9300">
                <a:solidFill>
                  <a:schemeClr val="tx1"/>
                </a:solidFill>
                <a:latin typeface="Calibri" panose="020F0502020204030204" pitchFamily="34" charset="0"/>
              </a:defRPr>
            </a:lvl9pPr>
          </a:lstStyle>
          <a:p>
            <a:pPr algn="ctr" eaLnBrk="1" hangingPunct="1"/>
            <a:r>
              <a:rPr lang="en-US" altLang="en-US" sz="8000" i="1" dirty="0">
                <a:solidFill>
                  <a:schemeClr val="bg1"/>
                </a:solidFill>
                <a:latin typeface="Arial" panose="020B0604020202020204" pitchFamily="34" charset="0"/>
                <a:cs typeface="Arial" panose="020B0604020202020204" pitchFamily="34" charset="0"/>
              </a:rPr>
              <a:t>Improving Continuous Positive Airway Pressure Therapy Adherence Through Early Telemedicine Follow-up</a:t>
            </a:r>
          </a:p>
          <a:p>
            <a:pPr algn="ctr" eaLnBrk="1" hangingPunct="1"/>
            <a:r>
              <a:rPr lang="en-US" altLang="en-US" sz="8000" i="1" dirty="0">
                <a:solidFill>
                  <a:schemeClr val="bg1"/>
                </a:solidFill>
                <a:latin typeface="Arial" panose="020B0604020202020204" pitchFamily="34" charset="0"/>
                <a:cs typeface="Arial" panose="020B0604020202020204" pitchFamily="34" charset="0"/>
              </a:rPr>
              <a:t>Joseph Ashmore, DNP, APRN, FNP-C</a:t>
            </a:r>
          </a:p>
          <a:p>
            <a:pPr algn="ctr" eaLnBrk="1" hangingPunct="1"/>
            <a:r>
              <a:rPr lang="en-US" altLang="en-US" sz="8000" i="1" dirty="0">
                <a:solidFill>
                  <a:schemeClr val="bg1"/>
                </a:solidFill>
                <a:latin typeface="Arial" panose="020B0604020202020204" pitchFamily="34" charset="0"/>
                <a:cs typeface="Arial" panose="020B0604020202020204" pitchFamily="34" charset="0"/>
              </a:rPr>
              <a:t> Jacqueline Gordon, DNP, APRN, CCNS, CCRN-K</a:t>
            </a:r>
          </a:p>
        </p:txBody>
      </p:sp>
      <p:sp>
        <p:nvSpPr>
          <p:cNvPr id="5" name="Rectangle 4">
            <a:extLst>
              <a:ext uri="{FF2B5EF4-FFF2-40B4-BE49-F238E27FC236}">
                <a16:creationId xmlns:a16="http://schemas.microsoft.com/office/drawing/2014/main" id="{480DB29D-4D26-C584-A6E0-B0DBD8340439}"/>
              </a:ext>
            </a:extLst>
          </p:cNvPr>
          <p:cNvSpPr/>
          <p:nvPr/>
        </p:nvSpPr>
        <p:spPr>
          <a:xfrm>
            <a:off x="147482" y="28455938"/>
            <a:ext cx="49022027" cy="4462462"/>
          </a:xfrm>
          <a:prstGeom prst="rect">
            <a:avLst/>
          </a:prstGeom>
          <a:solidFill>
            <a:srgbClr val="177A57"/>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a:p>
        </p:txBody>
      </p:sp>
      <p:sp>
        <p:nvSpPr>
          <p:cNvPr id="5126" name="Title 4">
            <a:extLst>
              <a:ext uri="{FF2B5EF4-FFF2-40B4-BE49-F238E27FC236}">
                <a16:creationId xmlns:a16="http://schemas.microsoft.com/office/drawing/2014/main" id="{5D385B5F-28E6-D08D-9948-3DAA18AA9710}"/>
              </a:ext>
            </a:extLst>
          </p:cNvPr>
          <p:cNvSpPr txBox="1">
            <a:spLocks noChangeArrowheads="1"/>
          </p:cNvSpPr>
          <p:nvPr/>
        </p:nvSpPr>
        <p:spPr bwMode="auto">
          <a:xfrm>
            <a:off x="1082675" y="28567063"/>
            <a:ext cx="386524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0258" tIns="235129" rIns="470258" bIns="235129"/>
          <a:lstStyle>
            <a:lvl1pPr>
              <a:defRPr sz="9300">
                <a:solidFill>
                  <a:schemeClr val="tx1"/>
                </a:solidFill>
                <a:latin typeface="Calibri" panose="020F0502020204030204" pitchFamily="34" charset="0"/>
              </a:defRPr>
            </a:lvl1pPr>
            <a:lvl2pPr marL="742950" indent="-285750">
              <a:defRPr sz="9300">
                <a:solidFill>
                  <a:schemeClr val="tx1"/>
                </a:solidFill>
                <a:latin typeface="Calibri" panose="020F0502020204030204" pitchFamily="34" charset="0"/>
              </a:defRPr>
            </a:lvl2pPr>
            <a:lvl3pPr marL="1143000" indent="-228600">
              <a:defRPr sz="9300">
                <a:solidFill>
                  <a:schemeClr val="tx1"/>
                </a:solidFill>
                <a:latin typeface="Calibri" panose="020F0502020204030204" pitchFamily="34" charset="0"/>
              </a:defRPr>
            </a:lvl3pPr>
            <a:lvl4pPr marL="1600200" indent="-228600">
              <a:defRPr sz="9300">
                <a:solidFill>
                  <a:schemeClr val="tx1"/>
                </a:solidFill>
                <a:latin typeface="Calibri" panose="020F0502020204030204" pitchFamily="34" charset="0"/>
              </a:defRPr>
            </a:lvl4pPr>
            <a:lvl5pPr marL="2057400" indent="-228600">
              <a:defRPr sz="9300">
                <a:solidFill>
                  <a:schemeClr val="tx1"/>
                </a:solidFill>
                <a:latin typeface="Calibri" panose="020F0502020204030204" pitchFamily="34" charset="0"/>
              </a:defRPr>
            </a:lvl5pPr>
            <a:lvl6pPr marL="2514600" indent="-228600" defTabSz="2351088" eaLnBrk="0" fontAlgn="base" hangingPunct="0">
              <a:spcBef>
                <a:spcPct val="0"/>
              </a:spcBef>
              <a:spcAft>
                <a:spcPct val="0"/>
              </a:spcAft>
              <a:defRPr sz="9300">
                <a:solidFill>
                  <a:schemeClr val="tx1"/>
                </a:solidFill>
                <a:latin typeface="Calibri" panose="020F0502020204030204" pitchFamily="34" charset="0"/>
              </a:defRPr>
            </a:lvl6pPr>
            <a:lvl7pPr marL="2971800" indent="-228600" defTabSz="2351088" eaLnBrk="0" fontAlgn="base" hangingPunct="0">
              <a:spcBef>
                <a:spcPct val="0"/>
              </a:spcBef>
              <a:spcAft>
                <a:spcPct val="0"/>
              </a:spcAft>
              <a:defRPr sz="9300">
                <a:solidFill>
                  <a:schemeClr val="tx1"/>
                </a:solidFill>
                <a:latin typeface="Calibri" panose="020F0502020204030204" pitchFamily="34" charset="0"/>
              </a:defRPr>
            </a:lvl7pPr>
            <a:lvl8pPr marL="3429000" indent="-228600" defTabSz="2351088" eaLnBrk="0" fontAlgn="base" hangingPunct="0">
              <a:spcBef>
                <a:spcPct val="0"/>
              </a:spcBef>
              <a:spcAft>
                <a:spcPct val="0"/>
              </a:spcAft>
              <a:defRPr sz="9300">
                <a:solidFill>
                  <a:schemeClr val="tx1"/>
                </a:solidFill>
                <a:latin typeface="Calibri" panose="020F0502020204030204" pitchFamily="34" charset="0"/>
              </a:defRPr>
            </a:lvl8pPr>
            <a:lvl9pPr marL="3886200" indent="-228600" defTabSz="2351088" eaLnBrk="0" fontAlgn="base" hangingPunct="0">
              <a:spcBef>
                <a:spcPct val="0"/>
              </a:spcBef>
              <a:spcAft>
                <a:spcPct val="0"/>
              </a:spcAft>
              <a:defRPr sz="9300">
                <a:solidFill>
                  <a:schemeClr val="tx1"/>
                </a:solidFill>
                <a:latin typeface="Calibri" panose="020F0502020204030204" pitchFamily="34" charset="0"/>
              </a:defRPr>
            </a:lvl9pPr>
          </a:lstStyle>
          <a:p>
            <a:pPr eaLnBrk="1" hangingPunct="1"/>
            <a:r>
              <a:rPr lang="en-US" altLang="en-US" sz="8000" b="1" dirty="0">
                <a:solidFill>
                  <a:schemeClr val="bg1"/>
                </a:solidFill>
                <a:latin typeface="Arial" panose="020B0604020202020204" pitchFamily="34" charset="0"/>
                <a:ea typeface="Roboto" panose="02000000000000000000" pitchFamily="2" charset="0"/>
                <a:cs typeface="Arial" panose="020B0604020202020204" pitchFamily="34" charset="0"/>
              </a:rPr>
              <a:t>NP delivered education and a telemedicine follow-up one week after CPAP initiation increases adherence and decreases daytime sleepiness and depression.</a:t>
            </a:r>
          </a:p>
        </p:txBody>
      </p:sp>
      <p:sp>
        <p:nvSpPr>
          <p:cNvPr id="8" name="TextBox 7">
            <a:extLst>
              <a:ext uri="{FF2B5EF4-FFF2-40B4-BE49-F238E27FC236}">
                <a16:creationId xmlns:a16="http://schemas.microsoft.com/office/drawing/2014/main" id="{E6C030D5-D94E-0CC8-87E9-1BCEB4285A2C}"/>
              </a:ext>
            </a:extLst>
          </p:cNvPr>
          <p:cNvSpPr txBox="1"/>
          <p:nvPr/>
        </p:nvSpPr>
        <p:spPr>
          <a:xfrm>
            <a:off x="242548" y="5074460"/>
            <a:ext cx="10766425" cy="21624831"/>
          </a:xfrm>
          <a:prstGeom prst="rect">
            <a:avLst/>
          </a:prstGeom>
          <a:noFill/>
        </p:spPr>
        <p:txBody>
          <a:bodyPr>
            <a:spAutoFit/>
          </a:bodyPr>
          <a:lstStyle/>
          <a:p>
            <a:pPr defTabSz="2351288" eaLnBrk="1" fontAlgn="auto" hangingPunct="1">
              <a:spcBef>
                <a:spcPts val="0"/>
              </a:spcBef>
              <a:spcAft>
                <a:spcPts val="0"/>
              </a:spcAft>
              <a:defRPr/>
            </a:pPr>
            <a:endParaRPr lang="en-US" sz="3400" dirty="0">
              <a:latin typeface="Arial" panose="020B0604020202020204" pitchFamily="34" charset="0"/>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endParaRPr lang="en-US" sz="3400" dirty="0">
              <a:latin typeface="Arial" panose="020B0604020202020204" pitchFamily="34" charset="0"/>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Excessive daytime sleepiness (EDS) and depression are known consequences of obstructive sleep apnea (OSA) (Jackson et al., 2019).</a:t>
            </a: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Telemedicine (TM) has been shown to improve adherence (Chen et al., 2020).</a:t>
            </a: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EDS and depression are improved when patients are treated with and adherent to positive air pressure (PAP) most commonly continuous positive airway pressure (CPAP) (Jackson et al., 2020).</a:t>
            </a: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CPAP adherence in the project setting was 56.25%.</a:t>
            </a:r>
          </a:p>
          <a:p>
            <a:pPr defTabSz="2351288" eaLnBrk="1" fontAlgn="auto" hangingPunct="1">
              <a:spcBef>
                <a:spcPts val="0"/>
              </a:spcBef>
              <a:spcAft>
                <a:spcPts val="0"/>
              </a:spcAft>
              <a:defRPr/>
            </a:pPr>
            <a:endParaRPr lang="en-US" sz="3400" dirty="0">
              <a:latin typeface="Arial" panose="020B0604020202020204" pitchFamily="34" charset="0"/>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endParaRPr lang="en-US" sz="34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dirty="0">
              <a:latin typeface="Arial" panose="020B0604020202020204" pitchFamily="34" charset="0"/>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The aim of this quality improvement (QI) project is to improve CPAP adherence resulting in improved EDS and depression. To accomplish this NP delivered pre-PAP education was designed and delivered across the project and a one-week post-PAP initiation follow up TM visit was implemented.</a:t>
            </a:r>
          </a:p>
          <a:p>
            <a:pPr marL="571500" indent="-571500" defTabSz="2351288" eaLnBrk="1" fontAlgn="auto" hangingPunct="1">
              <a:spcBef>
                <a:spcPts val="0"/>
              </a:spcBef>
              <a:spcAft>
                <a:spcPts val="0"/>
              </a:spcAft>
              <a:buFont typeface="Arial" panose="020B0604020202020204" pitchFamily="34" charset="0"/>
              <a:buChar char="•"/>
              <a:defRPr/>
            </a:pPr>
            <a:endParaRPr lang="en-US" sz="34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dirty="0">
              <a:latin typeface="Arial" panose="020B0604020202020204" pitchFamily="34" charset="0"/>
              <a:ea typeface="Calibri" panose="020F0502020204030204" pitchFamily="34" charset="0"/>
              <a:cs typeface="Arial" panose="020B0604020202020204" pitchFamily="34" charset="0"/>
            </a:endParaRPr>
          </a:p>
          <a:p>
            <a:pPr defTabSz="2351288" eaLnBrk="1" fontAlgn="auto" hangingPunct="1">
              <a:spcBef>
                <a:spcPts val="0"/>
              </a:spcBef>
              <a:spcAft>
                <a:spcPts val="0"/>
              </a:spcAft>
              <a:defRPr/>
            </a:pPr>
            <a:endParaRPr lang="en-US" sz="3400" dirty="0">
              <a:latin typeface="Arial" panose="020B0604020202020204" pitchFamily="34" charset="0"/>
              <a:ea typeface="Calibri" panose="020F0502020204030204" pitchFamily="34" charset="0"/>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ea typeface="Calibri" panose="020F0502020204030204" pitchFamily="34" charset="0"/>
                <a:cs typeface="Arial" panose="020B0604020202020204" pitchFamily="34" charset="0"/>
              </a:rPr>
              <a:t>In adult patients newly diagnosed with sleep apnea does standardized pre-PAP instruction and a TM visit one week after initiation of PAP increase adherence and result in improvement in depression and daytime sleepiness over three months compared to current practice?	</a:t>
            </a:r>
            <a:endParaRPr lang="en-US" sz="34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b="1" dirty="0">
              <a:latin typeface="Arial" panose="020B0604020202020204" pitchFamily="34" charset="0"/>
              <a:ea typeface="SimSun" panose="02010600030101010101" pitchFamily="2" charset="-122"/>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endParaRPr lang="en-US" sz="3400" dirty="0">
              <a:latin typeface="Arial" panose="020B0604020202020204" pitchFamily="34" charset="0"/>
              <a:ea typeface="SimSun" panose="02010600030101010101" pitchFamily="2" charset="-122"/>
              <a:cs typeface="Arial" panose="020B0604020202020204" pitchFamily="34" charset="0"/>
            </a:endParaRPr>
          </a:p>
          <a:p>
            <a:pPr defTabSz="2351288" eaLnBrk="1" fontAlgn="auto" hangingPunct="1">
              <a:spcBef>
                <a:spcPts val="0"/>
              </a:spcBef>
              <a:spcAft>
                <a:spcPts val="0"/>
              </a:spcAft>
              <a:defRPr/>
            </a:pPr>
            <a:endParaRPr lang="en-US" sz="3400" dirty="0">
              <a:latin typeface="Arial" panose="020B0604020202020204" pitchFamily="34" charset="0"/>
              <a:ea typeface="SimSun" panose="02010600030101010101" pitchFamily="2" charset="-122"/>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ea typeface="SimSun" panose="02010600030101010101" pitchFamily="2" charset="-122"/>
                <a:cs typeface="Arial" panose="020B0604020202020204" pitchFamily="34" charset="0"/>
              </a:rPr>
              <a:t>Orem’s Self-care Deficit Theory of Nursing</a:t>
            </a: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The IHI Model for Improvement </a:t>
            </a:r>
          </a:p>
          <a:p>
            <a:pPr defTabSz="2351288" eaLnBrk="1" fontAlgn="auto" hangingPunct="1">
              <a:lnSpc>
                <a:spcPct val="120000"/>
              </a:lnSpc>
              <a:spcBef>
                <a:spcPts val="0"/>
              </a:spcBef>
              <a:spcAft>
                <a:spcPts val="0"/>
              </a:spcAft>
              <a:defRPr/>
            </a:pPr>
            <a:endParaRPr lang="en-US" sz="3600" b="1"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186E6BB-5404-D152-3F1B-C49660C64B91}"/>
              </a:ext>
            </a:extLst>
          </p:cNvPr>
          <p:cNvSpPr txBox="1"/>
          <p:nvPr/>
        </p:nvSpPr>
        <p:spPr>
          <a:xfrm>
            <a:off x="36897453" y="5500380"/>
            <a:ext cx="12076516" cy="8679299"/>
          </a:xfrm>
          <a:prstGeom prst="rect">
            <a:avLst/>
          </a:prstGeom>
          <a:noFill/>
        </p:spPr>
        <p:txBody>
          <a:bodyPr wrap="square">
            <a:spAutoFit/>
          </a:bodyPr>
          <a:lstStyle/>
          <a:p>
            <a:pPr defTabSz="2351288" eaLnBrk="1" fontAlgn="auto" hangingPunct="1">
              <a:spcBef>
                <a:spcPts val="0"/>
              </a:spcBef>
              <a:spcAft>
                <a:spcPts val="0"/>
              </a:spcAft>
              <a:defRPr/>
            </a:pPr>
            <a:endParaRPr lang="en-US" sz="3400" b="1" dirty="0">
              <a:latin typeface="Arial" panose="020B0604020202020204" pitchFamily="34" charset="0"/>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NP delivered pre-PAP education and a TM visit one week after receiving CPAP equipment resulted in an increase in CPAP adherence in adult patients newly diagnosed with OSA.</a:t>
            </a: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ESS and PHQ-9 decreased in patients adherent to CPAP therapy and mildly in non-adherent patients, suggesting even minimal use of CPAP had some benefit.</a:t>
            </a:r>
          </a:p>
          <a:p>
            <a:pPr marL="571500" indent="-571500" defTabSz="2351288" eaLnBrk="1" fontAlgn="auto" hangingPunct="1">
              <a:spcBef>
                <a:spcPts val="0"/>
              </a:spcBef>
              <a:spcAft>
                <a:spcPts val="0"/>
              </a:spcAft>
              <a:buFont typeface="Arial" panose="020B0604020202020204" pitchFamily="34" charset="0"/>
              <a:buChar char="•"/>
              <a:defRPr/>
            </a:pPr>
            <a:r>
              <a:rPr lang="en-US" sz="3400" dirty="0">
                <a:latin typeface="Arial" panose="020B0604020202020204" pitchFamily="34" charset="0"/>
                <a:cs typeface="Arial" panose="020B0604020202020204" pitchFamily="34" charset="0"/>
              </a:rPr>
              <a:t>The facility chart review (August to October, 2021)  demonstrated 33% lost to follow-up. To date there have been no patients lost to follow-up suggesting that the intervention has a significant impact on this key metric.</a:t>
            </a:r>
          </a:p>
          <a:p>
            <a:pPr defTabSz="2351288" eaLnBrk="1" fontAlgn="auto" hangingPunct="1">
              <a:spcBef>
                <a:spcPts val="0"/>
              </a:spcBef>
              <a:spcAft>
                <a:spcPts val="0"/>
              </a:spcAft>
              <a:defRPr/>
            </a:pPr>
            <a:endParaRPr lang="en-US" sz="34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400"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4800" b="1" dirty="0">
              <a:latin typeface="Arial" panose="020B0604020202020204" pitchFamily="34" charset="0"/>
              <a:cs typeface="Arial" panose="020B0604020202020204" pitchFamily="34" charset="0"/>
            </a:endParaRPr>
          </a:p>
        </p:txBody>
      </p:sp>
      <p:pic>
        <p:nvPicPr>
          <p:cNvPr id="5130" name="Picture 10" descr="USouthFlorida-darkbg-1c-white-h.png">
            <a:extLst>
              <a:ext uri="{FF2B5EF4-FFF2-40B4-BE49-F238E27FC236}">
                <a16:creationId xmlns:a16="http://schemas.microsoft.com/office/drawing/2014/main" id="{241D48F5-B9CE-97F6-C497-821FDBA4F4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09675" y="30148213"/>
            <a:ext cx="815816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2">
            <a:extLst>
              <a:ext uri="{FF2B5EF4-FFF2-40B4-BE49-F238E27FC236}">
                <a16:creationId xmlns:a16="http://schemas.microsoft.com/office/drawing/2014/main" id="{4E21A12B-94BD-F4A3-31E0-D076CC65A1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95570" y="23779688"/>
            <a:ext cx="3975100"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D9CAE49-28B0-F439-262B-A390507AF903}"/>
              </a:ext>
            </a:extLst>
          </p:cNvPr>
          <p:cNvSpPr/>
          <p:nvPr/>
        </p:nvSpPr>
        <p:spPr>
          <a:xfrm>
            <a:off x="149097" y="4671093"/>
            <a:ext cx="11847218" cy="713708"/>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Problem Statement</a:t>
            </a:r>
          </a:p>
        </p:txBody>
      </p:sp>
      <p:sp>
        <p:nvSpPr>
          <p:cNvPr id="19" name="Rectangle 18">
            <a:extLst>
              <a:ext uri="{FF2B5EF4-FFF2-40B4-BE49-F238E27FC236}">
                <a16:creationId xmlns:a16="http://schemas.microsoft.com/office/drawing/2014/main" id="{697BDC1D-C7D5-950D-D446-FB4DB01EEF55}"/>
              </a:ext>
            </a:extLst>
          </p:cNvPr>
          <p:cNvSpPr/>
          <p:nvPr/>
        </p:nvSpPr>
        <p:spPr>
          <a:xfrm>
            <a:off x="147483" y="12060659"/>
            <a:ext cx="11847218" cy="713708"/>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Project Purpose</a:t>
            </a:r>
          </a:p>
        </p:txBody>
      </p:sp>
      <p:sp>
        <p:nvSpPr>
          <p:cNvPr id="20" name="Rectangle 19">
            <a:extLst>
              <a:ext uri="{FF2B5EF4-FFF2-40B4-BE49-F238E27FC236}">
                <a16:creationId xmlns:a16="http://schemas.microsoft.com/office/drawing/2014/main" id="{5A7C981A-5B3F-7342-6528-4C2F71BE8980}"/>
              </a:ext>
            </a:extLst>
          </p:cNvPr>
          <p:cNvSpPr/>
          <p:nvPr/>
        </p:nvSpPr>
        <p:spPr>
          <a:xfrm>
            <a:off x="147483" y="17241155"/>
            <a:ext cx="11847218" cy="73458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PICO(T) Question</a:t>
            </a:r>
          </a:p>
        </p:txBody>
      </p:sp>
      <p:sp>
        <p:nvSpPr>
          <p:cNvPr id="21" name="Rectangle 20">
            <a:extLst>
              <a:ext uri="{FF2B5EF4-FFF2-40B4-BE49-F238E27FC236}">
                <a16:creationId xmlns:a16="http://schemas.microsoft.com/office/drawing/2014/main" id="{FE6C02D4-6055-FDB4-1223-CDB01C82702B}"/>
              </a:ext>
            </a:extLst>
          </p:cNvPr>
          <p:cNvSpPr/>
          <p:nvPr/>
        </p:nvSpPr>
        <p:spPr>
          <a:xfrm>
            <a:off x="147483" y="22589009"/>
            <a:ext cx="11847218" cy="838409"/>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Model/Nursing Theory</a:t>
            </a:r>
          </a:p>
        </p:txBody>
      </p:sp>
      <p:sp>
        <p:nvSpPr>
          <p:cNvPr id="22" name="Rectangle 21">
            <a:extLst>
              <a:ext uri="{FF2B5EF4-FFF2-40B4-BE49-F238E27FC236}">
                <a16:creationId xmlns:a16="http://schemas.microsoft.com/office/drawing/2014/main" id="{D8A7804A-503E-1AAC-D0BC-304AB7732A92}"/>
              </a:ext>
            </a:extLst>
          </p:cNvPr>
          <p:cNvSpPr/>
          <p:nvPr/>
        </p:nvSpPr>
        <p:spPr>
          <a:xfrm>
            <a:off x="12419266" y="4700883"/>
            <a:ext cx="11847218" cy="739482"/>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Methods</a:t>
            </a:r>
          </a:p>
        </p:txBody>
      </p:sp>
      <p:graphicFrame>
        <p:nvGraphicFramePr>
          <p:cNvPr id="2" name="Table 2">
            <a:extLst>
              <a:ext uri="{FF2B5EF4-FFF2-40B4-BE49-F238E27FC236}">
                <a16:creationId xmlns:a16="http://schemas.microsoft.com/office/drawing/2014/main" id="{CA024299-F643-8CBB-615C-FF293DC4FB54}"/>
              </a:ext>
            </a:extLst>
          </p:cNvPr>
          <p:cNvGraphicFramePr>
            <a:graphicFrameLocks noGrp="1"/>
          </p:cNvGraphicFramePr>
          <p:nvPr>
            <p:extLst>
              <p:ext uri="{D42A27DB-BD31-4B8C-83A1-F6EECF244321}">
                <p14:modId xmlns:p14="http://schemas.microsoft.com/office/powerpoint/2010/main" val="2136021154"/>
              </p:ext>
            </p:extLst>
          </p:nvPr>
        </p:nvGraphicFramePr>
        <p:xfrm>
          <a:off x="12389927" y="5463173"/>
          <a:ext cx="11908979" cy="7878980"/>
        </p:xfrm>
        <a:graphic>
          <a:graphicData uri="http://schemas.openxmlformats.org/drawingml/2006/table">
            <a:tbl>
              <a:tblPr firstRow="1" bandRow="1">
                <a:tableStyleId>{F5AB1C69-6EDB-4FF4-983F-18BD219EF322}</a:tableStyleId>
              </a:tblPr>
              <a:tblGrid>
                <a:gridCol w="3466665">
                  <a:extLst>
                    <a:ext uri="{9D8B030D-6E8A-4147-A177-3AD203B41FA5}">
                      <a16:colId xmlns:a16="http://schemas.microsoft.com/office/drawing/2014/main" val="207958272"/>
                    </a:ext>
                  </a:extLst>
                </a:gridCol>
                <a:gridCol w="8442314">
                  <a:extLst>
                    <a:ext uri="{9D8B030D-6E8A-4147-A177-3AD203B41FA5}">
                      <a16:colId xmlns:a16="http://schemas.microsoft.com/office/drawing/2014/main" val="2776610107"/>
                    </a:ext>
                  </a:extLst>
                </a:gridCol>
              </a:tblGrid>
              <a:tr h="1090798">
                <a:tc gridSpan="2">
                  <a:txBody>
                    <a:bodyPr/>
                    <a:lstStyle/>
                    <a:p>
                      <a:pPr algn="ctr"/>
                      <a:r>
                        <a:rPr lang="en-US" sz="4000" b="0" dirty="0">
                          <a:latin typeface="Arial" panose="020B0604020202020204" pitchFamily="34" charset="0"/>
                          <a:cs typeface="Arial" panose="020B0604020202020204" pitchFamily="34" charset="0"/>
                        </a:rPr>
                        <a:t>Setting: Academic medical sleep center </a:t>
                      </a:r>
                    </a:p>
                  </a:txBody>
                  <a:tcPr/>
                </a:tc>
                <a:tc hMerge="1">
                  <a:txBody>
                    <a:bodyPr/>
                    <a:lstStyle/>
                    <a:p>
                      <a:endParaRPr lang="en-US" dirty="0"/>
                    </a:p>
                  </a:txBody>
                  <a:tcPr/>
                </a:tc>
                <a:extLst>
                  <a:ext uri="{0D108BD9-81ED-4DB2-BD59-A6C34878D82A}">
                    <a16:rowId xmlns:a16="http://schemas.microsoft.com/office/drawing/2014/main" val="1985553183"/>
                  </a:ext>
                </a:extLst>
              </a:tr>
              <a:tr h="3006196">
                <a:tc>
                  <a:txBody>
                    <a:bodyPr/>
                    <a:lstStyle/>
                    <a:p>
                      <a:r>
                        <a:rPr lang="en-US" sz="3600" b="1" dirty="0">
                          <a:latin typeface="Arial" panose="020B0604020202020204" pitchFamily="34" charset="0"/>
                          <a:cs typeface="Arial" panose="020B0604020202020204" pitchFamily="34" charset="0"/>
                        </a:rPr>
                        <a:t>Participants</a:t>
                      </a:r>
                    </a:p>
                  </a:txBody>
                  <a:tcPr/>
                </a:tc>
                <a:tc>
                  <a:txBody>
                    <a:bodyPr/>
                    <a:lstStyle/>
                    <a:p>
                      <a:r>
                        <a:rPr lang="en-US" sz="3600" b="1" i="0" dirty="0">
                          <a:solidFill>
                            <a:schemeClr val="tx1"/>
                          </a:solidFill>
                          <a:latin typeface="Arial" panose="020B0604020202020204" pitchFamily="34" charset="0"/>
                          <a:cs typeface="Arial" panose="020B0604020202020204" pitchFamily="34" charset="0"/>
                        </a:rPr>
                        <a:t>Inclusion: </a:t>
                      </a:r>
                      <a:r>
                        <a:rPr lang="en-US" sz="3600" dirty="0">
                          <a:solidFill>
                            <a:schemeClr val="tx1"/>
                          </a:solidFill>
                          <a:latin typeface="Arial" panose="020B0604020202020204" pitchFamily="34" charset="0"/>
                          <a:cs typeface="Arial" panose="020B0604020202020204" pitchFamily="34" charset="0"/>
                        </a:rPr>
                        <a:t>Age 18-89, Positive Sleep Study(AHI &gt;/= 5), accept CPAP treatment</a:t>
                      </a:r>
                    </a:p>
                    <a:p>
                      <a:pPr marL="0" marR="0" lvl="0" indent="0" algn="l" defTabSz="2351288" rtl="0" eaLnBrk="1" fontAlgn="auto" latinLnBrk="0" hangingPunct="1">
                        <a:lnSpc>
                          <a:spcPct val="100000"/>
                        </a:lnSpc>
                        <a:spcBef>
                          <a:spcPts val="0"/>
                        </a:spcBef>
                        <a:spcAft>
                          <a:spcPts val="0"/>
                        </a:spcAft>
                        <a:buClrTx/>
                        <a:buSzTx/>
                        <a:buFontTx/>
                        <a:buNone/>
                        <a:tabLst/>
                        <a:defRPr/>
                      </a:pPr>
                      <a:r>
                        <a:rPr lang="en-US" sz="3600" b="1" dirty="0">
                          <a:solidFill>
                            <a:schemeClr val="tx1"/>
                          </a:solidFill>
                          <a:latin typeface="Arial" panose="020B0604020202020204" pitchFamily="34" charset="0"/>
                          <a:cs typeface="Arial" panose="020B0604020202020204" pitchFamily="34" charset="0"/>
                        </a:rPr>
                        <a:t>Exclusion</a:t>
                      </a:r>
                      <a:r>
                        <a:rPr lang="en-US" sz="3600" dirty="0">
                          <a:solidFill>
                            <a:srgbClr val="FF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Negative sleep study (AHI &lt;5), declined CPAP treatment</a:t>
                      </a:r>
                      <a:endParaRPr lang="en-US" sz="360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45449498"/>
                  </a:ext>
                </a:extLst>
              </a:tr>
              <a:tr h="1260662">
                <a:tc>
                  <a:txBody>
                    <a:bodyPr/>
                    <a:lstStyle/>
                    <a:p>
                      <a:r>
                        <a:rPr lang="en-US" sz="3600" b="1" dirty="0">
                          <a:latin typeface="Arial" panose="020B0604020202020204" pitchFamily="34" charset="0"/>
                          <a:cs typeface="Arial" panose="020B0604020202020204" pitchFamily="34" charset="0"/>
                        </a:rPr>
                        <a:t>Measures</a:t>
                      </a:r>
                    </a:p>
                  </a:txBody>
                  <a:tcPr/>
                </a:tc>
                <a:tc>
                  <a:txBody>
                    <a:bodyPr/>
                    <a:lstStyle/>
                    <a:p>
                      <a:r>
                        <a:rPr lang="en-US" sz="3600" dirty="0">
                          <a:latin typeface="Arial" panose="020B0604020202020204" pitchFamily="34" charset="0"/>
                          <a:cs typeface="Arial" panose="020B0604020202020204" pitchFamily="34" charset="0"/>
                        </a:rPr>
                        <a:t>ESS </a:t>
                      </a:r>
                      <a:endParaRPr lang="en-US" sz="3600" b="0" i="0" u="none" baseline="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PHQ-9 </a:t>
                      </a:r>
                    </a:p>
                  </a:txBody>
                  <a:tcPr/>
                </a:tc>
                <a:extLst>
                  <a:ext uri="{0D108BD9-81ED-4DB2-BD59-A6C34878D82A}">
                    <a16:rowId xmlns:a16="http://schemas.microsoft.com/office/drawing/2014/main" val="2050870286"/>
                  </a:ext>
                </a:extLst>
              </a:tr>
              <a:tr h="1260662">
                <a:tc>
                  <a:txBody>
                    <a:bodyPr/>
                    <a:lstStyle/>
                    <a:p>
                      <a:r>
                        <a:rPr lang="en-US" sz="3600" b="1" dirty="0">
                          <a:latin typeface="Arial" panose="020B0604020202020204" pitchFamily="34" charset="0"/>
                          <a:cs typeface="Arial" panose="020B0604020202020204" pitchFamily="34" charset="0"/>
                        </a:rPr>
                        <a:t>Intervention</a:t>
                      </a:r>
                    </a:p>
                  </a:txBody>
                  <a:tcPr/>
                </a:tc>
                <a:tc>
                  <a:txBody>
                    <a:bodyPr/>
                    <a:lstStyle/>
                    <a:p>
                      <a:r>
                        <a:rPr lang="en-US" sz="3600" dirty="0">
                          <a:latin typeface="Arial" panose="020B0604020202020204" pitchFamily="34" charset="0"/>
                          <a:cs typeface="Arial" panose="020B0604020202020204" pitchFamily="34" charset="0"/>
                        </a:rPr>
                        <a:t>NP delivered OSA/CPAP Education</a:t>
                      </a:r>
                    </a:p>
                    <a:p>
                      <a:r>
                        <a:rPr lang="en-US" sz="3600" dirty="0">
                          <a:latin typeface="Arial" panose="020B0604020202020204" pitchFamily="34" charset="0"/>
                          <a:cs typeface="Arial" panose="020B0604020202020204" pitchFamily="34" charset="0"/>
                        </a:rPr>
                        <a:t>One week TM Follow-up</a:t>
                      </a:r>
                    </a:p>
                  </a:txBody>
                  <a:tcPr/>
                </a:tc>
                <a:extLst>
                  <a:ext uri="{0D108BD9-81ED-4DB2-BD59-A6C34878D82A}">
                    <a16:rowId xmlns:a16="http://schemas.microsoft.com/office/drawing/2014/main" val="3054421292"/>
                  </a:ext>
                </a:extLst>
              </a:tr>
              <a:tr h="1260662">
                <a:tc>
                  <a:txBody>
                    <a:bodyPr/>
                    <a:lstStyle/>
                    <a:p>
                      <a:r>
                        <a:rPr lang="en-US" sz="3600" b="1" dirty="0">
                          <a:latin typeface="Arial" panose="020B0604020202020204" pitchFamily="34" charset="0"/>
                          <a:cs typeface="Arial" panose="020B0604020202020204" pitchFamily="34" charset="0"/>
                        </a:rPr>
                        <a:t>Data Collection</a:t>
                      </a:r>
                    </a:p>
                  </a:txBody>
                  <a:tcPr/>
                </a:tc>
                <a:tc>
                  <a:txBody>
                    <a:bodyPr/>
                    <a:lstStyle/>
                    <a:p>
                      <a:r>
                        <a:rPr lang="en-US" sz="3600" dirty="0">
                          <a:latin typeface="Arial" panose="020B0604020202020204" pitchFamily="34" charset="0"/>
                          <a:cs typeface="Arial" panose="020B0604020202020204" pitchFamily="34" charset="0"/>
                        </a:rPr>
                        <a:t>CPAP start date, Date of TM Visit, Smart card data, Pre/Post ESS, and PHQ-9</a:t>
                      </a:r>
                    </a:p>
                  </a:txBody>
                  <a:tcPr/>
                </a:tc>
                <a:extLst>
                  <a:ext uri="{0D108BD9-81ED-4DB2-BD59-A6C34878D82A}">
                    <a16:rowId xmlns:a16="http://schemas.microsoft.com/office/drawing/2014/main" val="2692176235"/>
                  </a:ext>
                </a:extLst>
              </a:tr>
            </a:tbl>
          </a:graphicData>
        </a:graphic>
      </p:graphicFrame>
      <p:sp>
        <p:nvSpPr>
          <p:cNvPr id="29" name="Rectangle 28">
            <a:extLst>
              <a:ext uri="{FF2B5EF4-FFF2-40B4-BE49-F238E27FC236}">
                <a16:creationId xmlns:a16="http://schemas.microsoft.com/office/drawing/2014/main" id="{6D85919A-BEA3-6234-3FA8-2B36CC46DB84}"/>
              </a:ext>
            </a:extLst>
          </p:cNvPr>
          <p:cNvSpPr/>
          <p:nvPr/>
        </p:nvSpPr>
        <p:spPr>
          <a:xfrm>
            <a:off x="24814018" y="4685096"/>
            <a:ext cx="11324268" cy="778077"/>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Results</a:t>
            </a:r>
          </a:p>
        </p:txBody>
      </p:sp>
      <p:graphicFrame>
        <p:nvGraphicFramePr>
          <p:cNvPr id="30" name="Table 2">
            <a:extLst>
              <a:ext uri="{FF2B5EF4-FFF2-40B4-BE49-F238E27FC236}">
                <a16:creationId xmlns:a16="http://schemas.microsoft.com/office/drawing/2014/main" id="{21481471-D566-08A3-B7AC-C28E7D055D2B}"/>
              </a:ext>
            </a:extLst>
          </p:cNvPr>
          <p:cNvGraphicFramePr>
            <a:graphicFrameLocks noGrp="1"/>
          </p:cNvGraphicFramePr>
          <p:nvPr>
            <p:extLst>
              <p:ext uri="{D42A27DB-BD31-4B8C-83A1-F6EECF244321}">
                <p14:modId xmlns:p14="http://schemas.microsoft.com/office/powerpoint/2010/main" val="4045572569"/>
              </p:ext>
            </p:extLst>
          </p:nvPr>
        </p:nvGraphicFramePr>
        <p:xfrm>
          <a:off x="24791670" y="10306475"/>
          <a:ext cx="11349581" cy="7080671"/>
        </p:xfrm>
        <a:graphic>
          <a:graphicData uri="http://schemas.openxmlformats.org/drawingml/2006/table">
            <a:tbl>
              <a:tblPr firstRow="1" bandRow="1">
                <a:tableStyleId>{F5AB1C69-6EDB-4FF4-983F-18BD219EF322}</a:tableStyleId>
              </a:tblPr>
              <a:tblGrid>
                <a:gridCol w="3167724">
                  <a:extLst>
                    <a:ext uri="{9D8B030D-6E8A-4147-A177-3AD203B41FA5}">
                      <a16:colId xmlns:a16="http://schemas.microsoft.com/office/drawing/2014/main" val="207958272"/>
                    </a:ext>
                  </a:extLst>
                </a:gridCol>
                <a:gridCol w="8181857">
                  <a:extLst>
                    <a:ext uri="{9D8B030D-6E8A-4147-A177-3AD203B41FA5}">
                      <a16:colId xmlns:a16="http://schemas.microsoft.com/office/drawing/2014/main" val="2776610107"/>
                    </a:ext>
                  </a:extLst>
                </a:gridCol>
              </a:tblGrid>
              <a:tr h="1084547">
                <a:tc>
                  <a:txBody>
                    <a:bodyPr/>
                    <a:lstStyle/>
                    <a:p>
                      <a:r>
                        <a:rPr lang="en-US" sz="3400" b="1" dirty="0">
                          <a:solidFill>
                            <a:schemeClr val="tx1"/>
                          </a:solidFill>
                          <a:latin typeface="Arial" panose="020B0604020202020204" pitchFamily="34" charset="0"/>
                          <a:cs typeface="Arial" panose="020B0604020202020204" pitchFamily="34" charset="0"/>
                        </a:rPr>
                        <a:t>Adherence </a:t>
                      </a:r>
                    </a:p>
                  </a:txBody>
                  <a:tcPr>
                    <a:solidFill>
                      <a:schemeClr val="bg2"/>
                    </a:solidFill>
                  </a:tcPr>
                </a:tc>
                <a:tc>
                  <a:txBody>
                    <a:bodyPr/>
                    <a:lstStyle/>
                    <a:p>
                      <a:r>
                        <a:rPr lang="en-US" sz="3400" dirty="0">
                          <a:solidFill>
                            <a:schemeClr val="tx1"/>
                          </a:solidFill>
                          <a:latin typeface="Arial" panose="020B0604020202020204" pitchFamily="34" charset="0"/>
                          <a:cs typeface="Arial" panose="020B0604020202020204" pitchFamily="34" charset="0"/>
                        </a:rPr>
                        <a:t>Increased by 8.7%  </a:t>
                      </a:r>
                    </a:p>
                    <a:p>
                      <a:r>
                        <a:rPr lang="en-US" altLang="en-US" sz="3400" b="0" dirty="0">
                          <a:solidFill>
                            <a:srgbClr val="000000"/>
                          </a:solidFill>
                          <a:latin typeface="Arial" panose="020B0604020202020204" pitchFamily="34" charset="0"/>
                          <a:cs typeface="Arial" panose="020B0604020202020204" pitchFamily="34" charset="0"/>
                        </a:rPr>
                        <a:t>(</a:t>
                      </a:r>
                      <a:r>
                        <a:rPr lang="en-US" altLang="en-US" sz="3400" b="0" i="1" dirty="0">
                          <a:solidFill>
                            <a:srgbClr val="000000"/>
                          </a:solidFill>
                          <a:latin typeface="Arial" panose="020B0604020202020204" pitchFamily="34" charset="0"/>
                          <a:cs typeface="Arial" panose="020B0604020202020204" pitchFamily="34" charset="0"/>
                        </a:rPr>
                        <a:t>p</a:t>
                      </a:r>
                      <a:r>
                        <a:rPr lang="en-US" altLang="en-US" sz="3400" b="0" dirty="0">
                          <a:solidFill>
                            <a:srgbClr val="000000"/>
                          </a:solidFill>
                          <a:latin typeface="Arial" panose="020B0604020202020204" pitchFamily="34" charset="0"/>
                          <a:cs typeface="Arial" panose="020B0604020202020204" pitchFamily="34" charset="0"/>
                        </a:rPr>
                        <a:t>=0.5235, 95% CI [17.84, 29.23])</a:t>
                      </a:r>
                      <a:endParaRPr lang="en-US" sz="3400" b="0" dirty="0">
                        <a:solidFill>
                          <a:srgbClr val="FF0000"/>
                        </a:solidFill>
                        <a:latin typeface="Arial" panose="020B0604020202020204" pitchFamily="34" charset="0"/>
                        <a:cs typeface="Arial" panose="020B0604020202020204" pitchFamily="34" charset="0"/>
                      </a:endParaRPr>
                    </a:p>
                  </a:txBody>
                  <a:tcPr>
                    <a:solidFill>
                      <a:schemeClr val="bg2"/>
                    </a:solidFill>
                  </a:tcPr>
                </a:tc>
                <a:extLst>
                  <a:ext uri="{0D108BD9-81ED-4DB2-BD59-A6C34878D82A}">
                    <a16:rowId xmlns:a16="http://schemas.microsoft.com/office/drawing/2014/main" val="4045449498"/>
                  </a:ext>
                </a:extLst>
              </a:tr>
              <a:tr h="2579462">
                <a:tc>
                  <a:txBody>
                    <a:bodyPr/>
                    <a:lstStyle/>
                    <a:p>
                      <a:r>
                        <a:rPr lang="en-US" sz="3400" b="1" dirty="0">
                          <a:latin typeface="Arial" panose="020B0604020202020204" pitchFamily="34" charset="0"/>
                          <a:cs typeface="Arial" panose="020B0604020202020204" pitchFamily="34" charset="0"/>
                        </a:rPr>
                        <a:t>ESS</a:t>
                      </a:r>
                    </a:p>
                  </a:txBody>
                  <a:tcPr/>
                </a:tc>
                <a:tc>
                  <a:txBody>
                    <a:bodyPr/>
                    <a:lstStyle/>
                    <a:p>
                      <a:r>
                        <a:rPr lang="en-US" sz="3400" b="1" dirty="0">
                          <a:latin typeface="Arial" panose="020B0604020202020204" pitchFamily="34" charset="0"/>
                          <a:cs typeface="Arial" panose="020B0604020202020204" pitchFamily="34" charset="0"/>
                        </a:rPr>
                        <a:t>Adherent </a:t>
                      </a:r>
                      <a:r>
                        <a:rPr lang="en-US" sz="3400" dirty="0">
                          <a:latin typeface="Arial" panose="020B0604020202020204" pitchFamily="34" charset="0"/>
                          <a:cs typeface="Arial" panose="020B0604020202020204" pitchFamily="34" charset="0"/>
                        </a:rPr>
                        <a:t>decreased by 6.1 (50.0%)  (</a:t>
                      </a:r>
                      <a:r>
                        <a:rPr lang="en-US" sz="3400" i="1" dirty="0">
                          <a:latin typeface="Arial" panose="020B0604020202020204" pitchFamily="34" charset="0"/>
                          <a:cs typeface="Arial" panose="020B0604020202020204" pitchFamily="34" charset="0"/>
                        </a:rPr>
                        <a:t>p</a:t>
                      </a:r>
                      <a:r>
                        <a:rPr lang="en-US" sz="3400" dirty="0">
                          <a:latin typeface="Arial" panose="020B0604020202020204" pitchFamily="34" charset="0"/>
                          <a:cs typeface="Arial" panose="020B0604020202020204" pitchFamily="34" charset="0"/>
                        </a:rPr>
                        <a:t>=0.0004, 95% CI [3.546, 8.654]) </a:t>
                      </a:r>
                    </a:p>
                    <a:p>
                      <a:pPr marL="0" marR="0" lvl="0" indent="0" algn="l" defTabSz="2351288" rtl="0" eaLnBrk="1" fontAlgn="auto" latinLnBrk="0" hangingPunct="1">
                        <a:lnSpc>
                          <a:spcPct val="100000"/>
                        </a:lnSpc>
                        <a:spcBef>
                          <a:spcPts val="0"/>
                        </a:spcBef>
                        <a:spcAft>
                          <a:spcPts val="0"/>
                        </a:spcAft>
                        <a:buClrTx/>
                        <a:buSzTx/>
                        <a:buFontTx/>
                        <a:buNone/>
                        <a:tabLst/>
                        <a:defRPr/>
                      </a:pPr>
                      <a:endParaRPr lang="en-US" sz="3400" b="1" dirty="0">
                        <a:latin typeface="Arial" panose="020B0604020202020204" pitchFamily="34" charset="0"/>
                        <a:cs typeface="Arial" panose="020B0604020202020204" pitchFamily="34" charset="0"/>
                      </a:endParaRPr>
                    </a:p>
                    <a:p>
                      <a:pPr marL="0" marR="0" lvl="0" indent="0" algn="l" defTabSz="2351288" rtl="0" eaLnBrk="1" fontAlgn="auto" latinLnBrk="0" hangingPunct="1">
                        <a:lnSpc>
                          <a:spcPct val="100000"/>
                        </a:lnSpc>
                        <a:spcBef>
                          <a:spcPts val="0"/>
                        </a:spcBef>
                        <a:spcAft>
                          <a:spcPts val="0"/>
                        </a:spcAft>
                        <a:buClrTx/>
                        <a:buSzTx/>
                        <a:buFontTx/>
                        <a:buNone/>
                        <a:tabLst/>
                        <a:defRPr/>
                      </a:pPr>
                      <a:r>
                        <a:rPr lang="en-US" sz="3400" b="1" dirty="0">
                          <a:latin typeface="Arial" panose="020B0604020202020204" pitchFamily="34" charset="0"/>
                          <a:cs typeface="Arial" panose="020B0604020202020204" pitchFamily="34" charset="0"/>
                        </a:rPr>
                        <a:t>Non-Adherent </a:t>
                      </a:r>
                      <a:r>
                        <a:rPr lang="en-US" sz="3400" dirty="0">
                          <a:latin typeface="Arial" panose="020B0604020202020204" pitchFamily="34" charset="0"/>
                          <a:cs typeface="Arial" panose="020B0604020202020204" pitchFamily="34" charset="0"/>
                        </a:rPr>
                        <a:t>decreased by 1.2 (8.57%) (</a:t>
                      </a:r>
                      <a:r>
                        <a:rPr lang="en-US" sz="3400" i="1" dirty="0">
                          <a:latin typeface="Arial" panose="020B0604020202020204" pitchFamily="34" charset="0"/>
                          <a:cs typeface="Arial" panose="020B0604020202020204" pitchFamily="34" charset="0"/>
                        </a:rPr>
                        <a:t>p</a:t>
                      </a:r>
                      <a:r>
                        <a:rPr lang="en-US" sz="3400" dirty="0">
                          <a:latin typeface="Arial" panose="020B0604020202020204" pitchFamily="34" charset="0"/>
                          <a:cs typeface="Arial" panose="020B0604020202020204" pitchFamily="34" charset="0"/>
                        </a:rPr>
                        <a:t>=0.1080, 95% CI [-0.41, 2.81])</a:t>
                      </a:r>
                    </a:p>
                  </a:txBody>
                  <a:tcPr/>
                </a:tc>
                <a:extLst>
                  <a:ext uri="{0D108BD9-81ED-4DB2-BD59-A6C34878D82A}">
                    <a16:rowId xmlns:a16="http://schemas.microsoft.com/office/drawing/2014/main" val="2050870286"/>
                  </a:ext>
                </a:extLst>
              </a:tr>
              <a:tr h="3270671">
                <a:tc>
                  <a:txBody>
                    <a:bodyPr/>
                    <a:lstStyle/>
                    <a:p>
                      <a:r>
                        <a:rPr lang="en-US" sz="3400" b="1" dirty="0">
                          <a:latin typeface="Arial" panose="020B0604020202020204" pitchFamily="34" charset="0"/>
                          <a:cs typeface="Arial" panose="020B0604020202020204" pitchFamily="34" charset="0"/>
                        </a:rPr>
                        <a:t>PHQ-9</a:t>
                      </a:r>
                    </a:p>
                  </a:txBody>
                  <a:tcPr/>
                </a:tc>
                <a:tc>
                  <a:txBody>
                    <a:bodyPr/>
                    <a:lstStyle/>
                    <a:p>
                      <a:r>
                        <a:rPr lang="en-US" sz="3400" b="1" dirty="0">
                          <a:latin typeface="Arial" panose="020B0604020202020204" pitchFamily="34" charset="0"/>
                          <a:cs typeface="Arial" panose="020B0604020202020204" pitchFamily="34" charset="0"/>
                        </a:rPr>
                        <a:t>Adherent</a:t>
                      </a:r>
                      <a:r>
                        <a:rPr lang="en-US" sz="3400" dirty="0">
                          <a:latin typeface="Arial" panose="020B0604020202020204" pitchFamily="34" charset="0"/>
                          <a:cs typeface="Arial" panose="020B0604020202020204" pitchFamily="34" charset="0"/>
                        </a:rPr>
                        <a:t> decreased by 5.4 (63.53%)  (</a:t>
                      </a:r>
                      <a:r>
                        <a:rPr lang="en-US" sz="3400" i="1" dirty="0">
                          <a:latin typeface="Arial" panose="020B0604020202020204" pitchFamily="34" charset="0"/>
                          <a:cs typeface="Arial" panose="020B0604020202020204" pitchFamily="34" charset="0"/>
                        </a:rPr>
                        <a:t>p</a:t>
                      </a:r>
                      <a:r>
                        <a:rPr lang="en-US" sz="3400" dirty="0">
                          <a:latin typeface="Arial" panose="020B0604020202020204" pitchFamily="34" charset="0"/>
                          <a:cs typeface="Arial" panose="020B0604020202020204" pitchFamily="34" charset="0"/>
                        </a:rPr>
                        <a:t>&lt;0.001, 95% CI [3.96, 6.824]) </a:t>
                      </a:r>
                    </a:p>
                    <a:p>
                      <a:endParaRPr lang="en-US" sz="3400" dirty="0">
                        <a:latin typeface="Arial" panose="020B0604020202020204" pitchFamily="34" charset="0"/>
                        <a:cs typeface="Arial" panose="020B0604020202020204" pitchFamily="34" charset="0"/>
                      </a:endParaRPr>
                    </a:p>
                    <a:p>
                      <a:pPr marL="0" marR="0" lvl="0" indent="0" algn="l" defTabSz="2351288" rtl="0" eaLnBrk="1" fontAlgn="auto" latinLnBrk="0" hangingPunct="1">
                        <a:lnSpc>
                          <a:spcPct val="100000"/>
                        </a:lnSpc>
                        <a:spcBef>
                          <a:spcPts val="0"/>
                        </a:spcBef>
                        <a:spcAft>
                          <a:spcPts val="0"/>
                        </a:spcAft>
                        <a:buClrTx/>
                        <a:buSzTx/>
                        <a:buFontTx/>
                        <a:buNone/>
                        <a:tabLst/>
                        <a:defRPr/>
                      </a:pPr>
                      <a:r>
                        <a:rPr lang="en-US" sz="3400" b="1" dirty="0">
                          <a:latin typeface="Arial" panose="020B0604020202020204" pitchFamily="34" charset="0"/>
                          <a:cs typeface="Arial" panose="020B0604020202020204" pitchFamily="34" charset="0"/>
                        </a:rPr>
                        <a:t>Non-Adherent </a:t>
                      </a:r>
                      <a:r>
                        <a:rPr lang="en-US" sz="3400" b="0" dirty="0">
                          <a:latin typeface="Arial" panose="020B0604020202020204" pitchFamily="34" charset="0"/>
                          <a:cs typeface="Arial" panose="020B0604020202020204" pitchFamily="34" charset="0"/>
                        </a:rPr>
                        <a:t>decreased</a:t>
                      </a:r>
                      <a:r>
                        <a:rPr lang="en-US" sz="3400" dirty="0">
                          <a:latin typeface="Arial" panose="020B0604020202020204" pitchFamily="34" charset="0"/>
                          <a:cs typeface="Arial" panose="020B0604020202020204" pitchFamily="34" charset="0"/>
                        </a:rPr>
                        <a:t> by 1.6 (19.51%) (</a:t>
                      </a:r>
                      <a:r>
                        <a:rPr lang="en-US" sz="3400" i="1" dirty="0">
                          <a:latin typeface="Arial" panose="020B0604020202020204" pitchFamily="34" charset="0"/>
                          <a:cs typeface="Arial" panose="020B0604020202020204" pitchFamily="34" charset="0"/>
                        </a:rPr>
                        <a:t>p</a:t>
                      </a:r>
                      <a:r>
                        <a:rPr lang="en-US" sz="3400" dirty="0">
                          <a:latin typeface="Arial" panose="020B0604020202020204" pitchFamily="34" charset="0"/>
                          <a:cs typeface="Arial" panose="020B0604020202020204" pitchFamily="34" charset="0"/>
                        </a:rPr>
                        <a:t>=0.782, 95% CI [-0.287, -3.487])</a:t>
                      </a:r>
                    </a:p>
                  </a:txBody>
                  <a:tcPr/>
                </a:tc>
                <a:extLst>
                  <a:ext uri="{0D108BD9-81ED-4DB2-BD59-A6C34878D82A}">
                    <a16:rowId xmlns:a16="http://schemas.microsoft.com/office/drawing/2014/main" val="3054421292"/>
                  </a:ext>
                </a:extLst>
              </a:tr>
            </a:tbl>
          </a:graphicData>
        </a:graphic>
      </p:graphicFrame>
      <p:sp>
        <p:nvSpPr>
          <p:cNvPr id="37" name="Rectangle 36">
            <a:extLst>
              <a:ext uri="{FF2B5EF4-FFF2-40B4-BE49-F238E27FC236}">
                <a16:creationId xmlns:a16="http://schemas.microsoft.com/office/drawing/2014/main" id="{7FF8B716-D20D-B8E0-3EC2-34B955D60E0C}"/>
              </a:ext>
            </a:extLst>
          </p:cNvPr>
          <p:cNvSpPr/>
          <p:nvPr/>
        </p:nvSpPr>
        <p:spPr>
          <a:xfrm>
            <a:off x="36436562" y="4653122"/>
            <a:ext cx="12698490" cy="820779"/>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Discussion</a:t>
            </a:r>
          </a:p>
        </p:txBody>
      </p:sp>
      <p:sp>
        <p:nvSpPr>
          <p:cNvPr id="38" name="Rectangle 37">
            <a:extLst>
              <a:ext uri="{FF2B5EF4-FFF2-40B4-BE49-F238E27FC236}">
                <a16:creationId xmlns:a16="http://schemas.microsoft.com/office/drawing/2014/main" id="{55E2817D-40A0-9358-049B-562390125824}"/>
              </a:ext>
            </a:extLst>
          </p:cNvPr>
          <p:cNvSpPr/>
          <p:nvPr/>
        </p:nvSpPr>
        <p:spPr>
          <a:xfrm>
            <a:off x="36411250" y="12109615"/>
            <a:ext cx="12758260" cy="820779"/>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Limitations</a:t>
            </a:r>
          </a:p>
        </p:txBody>
      </p:sp>
      <p:sp>
        <p:nvSpPr>
          <p:cNvPr id="39" name="TextBox 38">
            <a:extLst>
              <a:ext uri="{FF2B5EF4-FFF2-40B4-BE49-F238E27FC236}">
                <a16:creationId xmlns:a16="http://schemas.microsoft.com/office/drawing/2014/main" id="{CC7F7E3B-5102-B3A5-8839-CCC10FFAA773}"/>
              </a:ext>
            </a:extLst>
          </p:cNvPr>
          <p:cNvSpPr txBox="1"/>
          <p:nvPr/>
        </p:nvSpPr>
        <p:spPr>
          <a:xfrm>
            <a:off x="36589673" y="13113740"/>
            <a:ext cx="4422834" cy="1200329"/>
          </a:xfrm>
          <a:prstGeom prst="rect">
            <a:avLst/>
          </a:prstGeom>
          <a:noFill/>
        </p:spPr>
        <p:txBody>
          <a:bodyPr wrap="square">
            <a:spAutoFit/>
          </a:bodyPr>
          <a:lstStyle/>
          <a:p>
            <a:pPr marL="571500" indent="-571500" defTabSz="2351288" eaLnBrk="1" fontAlgn="auto" hangingPunct="1">
              <a:spcBef>
                <a:spcPts val="0"/>
              </a:spcBef>
              <a:spcAft>
                <a:spcPts val="0"/>
              </a:spcAft>
              <a:buFont typeface="Arial" panose="020B0604020202020204" pitchFamily="34" charset="0"/>
              <a:buChar char="•"/>
              <a:defRPr/>
            </a:pPr>
            <a:r>
              <a:rPr lang="en-US" sz="3600" dirty="0">
                <a:latin typeface="Arial" panose="020B0604020202020204" pitchFamily="34" charset="0"/>
                <a:cs typeface="Arial" panose="020B0604020202020204" pitchFamily="34" charset="0"/>
              </a:rPr>
              <a:t>COVID-19 </a:t>
            </a:r>
          </a:p>
          <a:p>
            <a:pPr marL="571500" indent="-571500" defTabSz="2351288" eaLnBrk="1" fontAlgn="auto" hangingPunct="1">
              <a:spcBef>
                <a:spcPts val="0"/>
              </a:spcBef>
              <a:spcAft>
                <a:spcPts val="0"/>
              </a:spcAft>
              <a:buFont typeface="Arial" panose="020B0604020202020204" pitchFamily="34" charset="0"/>
              <a:buChar char="•"/>
              <a:defRPr/>
            </a:pPr>
            <a:r>
              <a:rPr lang="en-US" sz="3600" dirty="0">
                <a:latin typeface="Arial" panose="020B0604020202020204" pitchFamily="34" charset="0"/>
                <a:cs typeface="Arial" panose="020B0604020202020204" pitchFamily="34" charset="0"/>
              </a:rPr>
              <a:t>Lost to follow-up</a:t>
            </a:r>
            <a:endParaRPr lang="en-US" sz="4800" b="1" dirty="0">
              <a:latin typeface="Arial" panose="020B0604020202020204" pitchFamily="34" charset="0"/>
              <a:cs typeface="Arial" panose="020B0604020202020204" pitchFamily="34" charset="0"/>
            </a:endParaRPr>
          </a:p>
        </p:txBody>
      </p:sp>
      <p:sp>
        <p:nvSpPr>
          <p:cNvPr id="40" name="TextBox 39">
            <a:extLst>
              <a:ext uri="{FF2B5EF4-FFF2-40B4-BE49-F238E27FC236}">
                <a16:creationId xmlns:a16="http://schemas.microsoft.com/office/drawing/2014/main" id="{668C780C-5BD1-CBA0-5A95-D988E51CD188}"/>
              </a:ext>
            </a:extLst>
          </p:cNvPr>
          <p:cNvSpPr txBox="1"/>
          <p:nvPr/>
        </p:nvSpPr>
        <p:spPr>
          <a:xfrm>
            <a:off x="42038477" y="13113739"/>
            <a:ext cx="5291196" cy="1200329"/>
          </a:xfrm>
          <a:prstGeom prst="rect">
            <a:avLst/>
          </a:prstGeom>
          <a:noFill/>
        </p:spPr>
        <p:txBody>
          <a:bodyPr wrap="square">
            <a:spAutoFit/>
          </a:bodyPr>
          <a:lstStyle/>
          <a:p>
            <a:pPr marL="571500" indent="-571500" defTabSz="2351288" eaLnBrk="1" fontAlgn="auto" hangingPunct="1">
              <a:spcBef>
                <a:spcPts val="0"/>
              </a:spcBef>
              <a:spcAft>
                <a:spcPts val="0"/>
              </a:spcAft>
              <a:buFont typeface="Arial" panose="020B0604020202020204" pitchFamily="34" charset="0"/>
              <a:buChar char="•"/>
              <a:defRPr/>
            </a:pPr>
            <a:r>
              <a:rPr lang="en-US" sz="3600" dirty="0">
                <a:latin typeface="Arial" panose="020B0604020202020204" pitchFamily="34" charset="0"/>
                <a:cs typeface="Arial" panose="020B0604020202020204" pitchFamily="34" charset="0"/>
              </a:rPr>
              <a:t>CPAP Recall</a:t>
            </a:r>
            <a:endParaRPr lang="en-US" sz="4800" b="1" dirty="0">
              <a:latin typeface="Arial" panose="020B0604020202020204" pitchFamily="34" charset="0"/>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r>
              <a:rPr lang="en-US" sz="3600" dirty="0">
                <a:latin typeface="Arial" panose="020B0604020202020204" pitchFamily="34" charset="0"/>
                <a:cs typeface="Arial" panose="020B0604020202020204" pitchFamily="34" charset="0"/>
              </a:rPr>
              <a:t>Supply Chain Issues</a:t>
            </a:r>
          </a:p>
        </p:txBody>
      </p:sp>
      <p:sp>
        <p:nvSpPr>
          <p:cNvPr id="41" name="Rectangle 40">
            <a:extLst>
              <a:ext uri="{FF2B5EF4-FFF2-40B4-BE49-F238E27FC236}">
                <a16:creationId xmlns:a16="http://schemas.microsoft.com/office/drawing/2014/main" id="{F47ADB1E-B784-C827-43B2-BD22F46EF3CC}"/>
              </a:ext>
            </a:extLst>
          </p:cNvPr>
          <p:cNvSpPr/>
          <p:nvPr/>
        </p:nvSpPr>
        <p:spPr>
          <a:xfrm>
            <a:off x="36411250" y="14576203"/>
            <a:ext cx="12758259" cy="820779"/>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Implications for Advance Practice Nursing</a:t>
            </a:r>
          </a:p>
        </p:txBody>
      </p:sp>
      <p:sp>
        <p:nvSpPr>
          <p:cNvPr id="43" name="TextBox 42">
            <a:extLst>
              <a:ext uri="{FF2B5EF4-FFF2-40B4-BE49-F238E27FC236}">
                <a16:creationId xmlns:a16="http://schemas.microsoft.com/office/drawing/2014/main" id="{1AD72E03-4DF5-64AC-463C-A027F4766457}"/>
              </a:ext>
            </a:extLst>
          </p:cNvPr>
          <p:cNvSpPr txBox="1"/>
          <p:nvPr/>
        </p:nvSpPr>
        <p:spPr>
          <a:xfrm>
            <a:off x="36658281" y="16110689"/>
            <a:ext cx="12634232" cy="2308324"/>
          </a:xfrm>
          <a:prstGeom prst="rect">
            <a:avLst/>
          </a:prstGeom>
          <a:noFill/>
        </p:spPr>
        <p:txBody>
          <a:bodyPr wrap="square">
            <a:spAutoFit/>
          </a:bodyPr>
          <a:lstStyle/>
          <a:p>
            <a:pPr marL="571500" indent="-571500" defTabSz="2351288" eaLnBrk="1" fontAlgn="auto" hangingPunct="1">
              <a:spcBef>
                <a:spcPts val="0"/>
              </a:spcBef>
              <a:spcAft>
                <a:spcPts val="0"/>
              </a:spcAft>
              <a:buFont typeface="Arial" panose="020B0604020202020204" pitchFamily="34" charset="0"/>
              <a:buChar char="•"/>
              <a:defRPr/>
            </a:pPr>
            <a:r>
              <a:rPr lang="en-US" sz="3600" dirty="0">
                <a:solidFill>
                  <a:prstClr val="black"/>
                </a:solidFill>
                <a:latin typeface="Arial" panose="020B0604020202020204" pitchFamily="34" charset="0"/>
                <a:cs typeface="Arial" panose="020B0604020202020204" pitchFamily="34" charset="0"/>
              </a:rPr>
              <a:t>The use of TM along with NP delivered educational content is effective in improving CPAP adherence, EDS and depression in patients with OSA and started on CPAP and reduces the number of patients lost to follow-up.</a:t>
            </a:r>
          </a:p>
        </p:txBody>
      </p:sp>
      <p:sp>
        <p:nvSpPr>
          <p:cNvPr id="44" name="Rectangle 43">
            <a:extLst>
              <a:ext uri="{FF2B5EF4-FFF2-40B4-BE49-F238E27FC236}">
                <a16:creationId xmlns:a16="http://schemas.microsoft.com/office/drawing/2014/main" id="{FDF3B5F8-B974-4320-2D62-440C28AE526D}"/>
              </a:ext>
            </a:extLst>
          </p:cNvPr>
          <p:cNvSpPr/>
          <p:nvPr/>
        </p:nvSpPr>
        <p:spPr>
          <a:xfrm>
            <a:off x="36411250" y="18609769"/>
            <a:ext cx="12764139" cy="749265"/>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Sustainability</a:t>
            </a:r>
          </a:p>
        </p:txBody>
      </p:sp>
      <p:sp>
        <p:nvSpPr>
          <p:cNvPr id="45" name="TextBox 44">
            <a:extLst>
              <a:ext uri="{FF2B5EF4-FFF2-40B4-BE49-F238E27FC236}">
                <a16:creationId xmlns:a16="http://schemas.microsoft.com/office/drawing/2014/main" id="{C7ED2B29-5E81-53A1-A53F-D70B0E81A3E8}"/>
              </a:ext>
            </a:extLst>
          </p:cNvPr>
          <p:cNvSpPr txBox="1"/>
          <p:nvPr/>
        </p:nvSpPr>
        <p:spPr>
          <a:xfrm>
            <a:off x="36658281" y="19648999"/>
            <a:ext cx="12978431" cy="2308324"/>
          </a:xfrm>
          <a:prstGeom prst="rect">
            <a:avLst/>
          </a:prstGeom>
          <a:noFill/>
        </p:spPr>
        <p:txBody>
          <a:bodyPr wrap="square">
            <a:spAutoFit/>
          </a:bodyPr>
          <a:lstStyle/>
          <a:p>
            <a:pPr marL="571500" indent="-571500" defTabSz="2351288" eaLnBrk="1" fontAlgn="auto" hangingPunct="1">
              <a:spcBef>
                <a:spcPts val="0"/>
              </a:spcBef>
              <a:spcAft>
                <a:spcPts val="0"/>
              </a:spcAft>
              <a:buFont typeface="Arial" panose="020B0604020202020204" pitchFamily="34" charset="0"/>
              <a:buChar char="•"/>
              <a:defRPr/>
            </a:pPr>
            <a:r>
              <a:rPr lang="en-US" sz="3600" dirty="0">
                <a:solidFill>
                  <a:prstClr val="black"/>
                </a:solidFill>
                <a:latin typeface="Arial" panose="020B0604020202020204" pitchFamily="34" charset="0"/>
                <a:cs typeface="Arial" panose="020B0604020202020204" pitchFamily="34" charset="0"/>
              </a:rPr>
              <a:t>The data garnered from this project supports the facility's plan to budget for a NP FTE to manage patients newly diagnosed with OSA and partner with select vendors to facilitate wireless collection of CPAP adherence data.</a:t>
            </a:r>
          </a:p>
        </p:txBody>
      </p:sp>
      <p:sp>
        <p:nvSpPr>
          <p:cNvPr id="46" name="Rectangle 45">
            <a:extLst>
              <a:ext uri="{FF2B5EF4-FFF2-40B4-BE49-F238E27FC236}">
                <a16:creationId xmlns:a16="http://schemas.microsoft.com/office/drawing/2014/main" id="{E3BBE9D7-C5C1-6DC6-9C1C-595CB2F98258}"/>
              </a:ext>
            </a:extLst>
          </p:cNvPr>
          <p:cNvSpPr/>
          <p:nvPr/>
        </p:nvSpPr>
        <p:spPr>
          <a:xfrm>
            <a:off x="36436562" y="22426642"/>
            <a:ext cx="12676248" cy="749265"/>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tx1"/>
                </a:solidFill>
                <a:latin typeface="Arial" panose="020B0604020202020204" pitchFamily="34" charset="0"/>
                <a:cs typeface="Arial" panose="020B0604020202020204" pitchFamily="34" charset="0"/>
              </a:rPr>
              <a:t>References</a:t>
            </a:r>
          </a:p>
        </p:txBody>
      </p:sp>
      <p:pic>
        <p:nvPicPr>
          <p:cNvPr id="24" name="Picture 23">
            <a:extLst>
              <a:ext uri="{FF2B5EF4-FFF2-40B4-BE49-F238E27FC236}">
                <a16:creationId xmlns:a16="http://schemas.microsoft.com/office/drawing/2014/main" id="{675D651E-B1F3-B66F-61F6-41017E10A254}"/>
              </a:ext>
            </a:extLst>
          </p:cNvPr>
          <p:cNvPicPr>
            <a:picLocks noChangeAspect="1"/>
          </p:cNvPicPr>
          <p:nvPr/>
        </p:nvPicPr>
        <p:blipFill>
          <a:blip r:embed="rId5"/>
          <a:stretch>
            <a:fillRect/>
          </a:stretch>
        </p:blipFill>
        <p:spPr>
          <a:xfrm>
            <a:off x="12320483" y="13423424"/>
            <a:ext cx="11946001" cy="15002660"/>
          </a:xfrm>
          <a:prstGeom prst="rect">
            <a:avLst/>
          </a:prstGeom>
        </p:spPr>
      </p:pic>
      <p:pic>
        <p:nvPicPr>
          <p:cNvPr id="12" name="Picture 11">
            <a:extLst>
              <a:ext uri="{FF2B5EF4-FFF2-40B4-BE49-F238E27FC236}">
                <a16:creationId xmlns:a16="http://schemas.microsoft.com/office/drawing/2014/main" id="{2608734A-96A5-F313-07D0-9247758918FB}"/>
              </a:ext>
            </a:extLst>
          </p:cNvPr>
          <p:cNvPicPr preferRelativeResize="0">
            <a:picLocks noChangeAspect="1"/>
          </p:cNvPicPr>
          <p:nvPr/>
        </p:nvPicPr>
        <p:blipFill>
          <a:blip r:embed="rId6"/>
          <a:stretch>
            <a:fillRect/>
          </a:stretch>
        </p:blipFill>
        <p:spPr>
          <a:xfrm>
            <a:off x="24791671" y="17387145"/>
            <a:ext cx="11374164" cy="5465271"/>
          </a:xfrm>
          <a:prstGeom prst="rect">
            <a:avLst/>
          </a:prstGeom>
        </p:spPr>
      </p:pic>
      <p:pic>
        <p:nvPicPr>
          <p:cNvPr id="13" name="Picture 12">
            <a:extLst>
              <a:ext uri="{FF2B5EF4-FFF2-40B4-BE49-F238E27FC236}">
                <a16:creationId xmlns:a16="http://schemas.microsoft.com/office/drawing/2014/main" id="{85564B05-4EDC-99BF-E68B-EDA8314EE2EE}"/>
              </a:ext>
            </a:extLst>
          </p:cNvPr>
          <p:cNvPicPr preferRelativeResize="0">
            <a:picLocks noChangeAspect="1"/>
          </p:cNvPicPr>
          <p:nvPr/>
        </p:nvPicPr>
        <p:blipFill>
          <a:blip r:embed="rId7"/>
          <a:stretch>
            <a:fillRect/>
          </a:stretch>
        </p:blipFill>
        <p:spPr>
          <a:xfrm>
            <a:off x="24816983" y="22765379"/>
            <a:ext cx="11373436" cy="5629816"/>
          </a:xfrm>
          <a:prstGeom prst="rect">
            <a:avLst/>
          </a:prstGeom>
        </p:spPr>
      </p:pic>
      <p:pic>
        <p:nvPicPr>
          <p:cNvPr id="17" name="Picture 16">
            <a:extLst>
              <a:ext uri="{FF2B5EF4-FFF2-40B4-BE49-F238E27FC236}">
                <a16:creationId xmlns:a16="http://schemas.microsoft.com/office/drawing/2014/main" id="{F9CEC1B6-DE26-00DF-00F3-E9B5D8FD8DF0}"/>
              </a:ext>
            </a:extLst>
          </p:cNvPr>
          <p:cNvPicPr preferRelativeResize="0">
            <a:picLocks noChangeAspect="1"/>
          </p:cNvPicPr>
          <p:nvPr/>
        </p:nvPicPr>
        <p:blipFill>
          <a:blip r:embed="rId8"/>
          <a:stretch>
            <a:fillRect/>
          </a:stretch>
        </p:blipFill>
        <p:spPr>
          <a:xfrm>
            <a:off x="24606685" y="5340351"/>
            <a:ext cx="12628905" cy="497685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86043180024A643A1B4CB74F14D6774" ma:contentTypeVersion="7" ma:contentTypeDescription="Create a new document." ma:contentTypeScope="" ma:versionID="fc4ffefabc266aefcf219c3325c27887">
  <xsd:schema xmlns:xsd="http://www.w3.org/2001/XMLSchema" xmlns:xs="http://www.w3.org/2001/XMLSchema" xmlns:p="http://schemas.microsoft.com/office/2006/metadata/properties" xmlns:ns3="2d25a5a3-62cd-49fb-b30b-f761eb4bbf3e" xmlns:ns4="dc7c4cc4-ab7d-4d24-9f67-01477d1247a1" targetNamespace="http://schemas.microsoft.com/office/2006/metadata/properties" ma:root="true" ma:fieldsID="134226684ed7f2c1fbe5f82cedb83974" ns3:_="" ns4:_="">
    <xsd:import namespace="2d25a5a3-62cd-49fb-b30b-f761eb4bbf3e"/>
    <xsd:import namespace="dc7c4cc4-ab7d-4d24-9f67-01477d1247a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5a5a3-62cd-49fb-b30b-f761eb4bb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c7c4cc4-ab7d-4d24-9f67-01477d1247a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B0D4E3-FE60-46D4-A9ED-7B6B1A347E3E}">
  <ds:schemaRefs>
    <ds:schemaRef ds:uri="http://schemas.microsoft.com/office/2006/metadata/properties"/>
    <ds:schemaRef ds:uri="http://purl.org/dc/terms/"/>
    <ds:schemaRef ds:uri="dc7c4cc4-ab7d-4d24-9f67-01477d1247a1"/>
    <ds:schemaRef ds:uri="http://schemas.microsoft.com/office/2006/documentManagement/types"/>
    <ds:schemaRef ds:uri="2d25a5a3-62cd-49fb-b30b-f761eb4bbf3e"/>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B9AF1A0-8A59-494F-AB74-6F45D44AD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25a5a3-62cd-49fb-b30b-f761eb4bbf3e"/>
    <ds:schemaRef ds:uri="dc7c4cc4-ab7d-4d24-9f67-01477d1247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681A64-9639-4C94-80E0-A0500B9761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13232</TotalTime>
  <Words>617</Words>
  <Application>Microsoft Office PowerPoint</Application>
  <PresentationFormat>Custom</PresentationFormat>
  <Paragraphs>90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Manager/>
  <Company>USF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Kyrstin DiMercurio</dc:creator>
  <cp:keywords/>
  <dc:description/>
  <cp:lastModifiedBy>Joseph Ashmore</cp:lastModifiedBy>
  <cp:revision>222</cp:revision>
  <cp:lastPrinted>2019-10-07T14:25:54Z</cp:lastPrinted>
  <dcterms:created xsi:type="dcterms:W3CDTF">2019-10-07T13:38:40Z</dcterms:created>
  <dcterms:modified xsi:type="dcterms:W3CDTF">2022-07-03T23:20:13Z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0x010100186043180024A643A1B4CB74F14D6774</vt:lpwstr>
  </property>
</Properties>
</file>