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49377600" cy="32918400"/>
  <p:notesSz cx="6858000" cy="9144000"/>
  <p:defaultTextStyle>
    <a:defPPr>
      <a:defRPr lang="en-US"/>
    </a:defPPr>
    <a:lvl1pPr algn="l" defTabSz="2351088"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1pPr>
    <a:lvl2pPr marL="2351088" indent="-1893888" algn="l" defTabSz="2351088"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2pPr>
    <a:lvl3pPr marL="4702175" indent="-3787775" algn="l" defTabSz="2351088"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3pPr>
    <a:lvl4pPr marL="7053263" indent="-5681663" algn="l" defTabSz="2351088"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4pPr>
    <a:lvl5pPr marL="9404350" indent="-7575550" algn="l" defTabSz="2351088" rtl="0" eaLnBrk="0" fontAlgn="base" hangingPunct="0">
      <a:spcBef>
        <a:spcPct val="0"/>
      </a:spcBef>
      <a:spcAft>
        <a:spcPct val="0"/>
      </a:spcAft>
      <a:defRPr sz="9300" kern="1200">
        <a:solidFill>
          <a:schemeClr val="tx1"/>
        </a:solidFill>
        <a:latin typeface="Calibri" panose="020F0502020204030204" pitchFamily="34" charset="0"/>
        <a:ea typeface="+mn-ea"/>
        <a:cs typeface="+mn-cs"/>
      </a:defRPr>
    </a:lvl5pPr>
    <a:lvl6pPr marL="2286000" algn="l" defTabSz="914400" rtl="0" eaLnBrk="1" latinLnBrk="0" hangingPunct="1">
      <a:defRPr sz="9300" kern="1200">
        <a:solidFill>
          <a:schemeClr val="tx1"/>
        </a:solidFill>
        <a:latin typeface="Calibri" panose="020F0502020204030204" pitchFamily="34" charset="0"/>
        <a:ea typeface="+mn-ea"/>
        <a:cs typeface="+mn-cs"/>
      </a:defRPr>
    </a:lvl6pPr>
    <a:lvl7pPr marL="2743200" algn="l" defTabSz="914400" rtl="0" eaLnBrk="1" latinLnBrk="0" hangingPunct="1">
      <a:defRPr sz="9300" kern="1200">
        <a:solidFill>
          <a:schemeClr val="tx1"/>
        </a:solidFill>
        <a:latin typeface="Calibri" panose="020F0502020204030204" pitchFamily="34" charset="0"/>
        <a:ea typeface="+mn-ea"/>
        <a:cs typeface="+mn-cs"/>
      </a:defRPr>
    </a:lvl7pPr>
    <a:lvl8pPr marL="3200400" algn="l" defTabSz="914400" rtl="0" eaLnBrk="1" latinLnBrk="0" hangingPunct="1">
      <a:defRPr sz="9300" kern="1200">
        <a:solidFill>
          <a:schemeClr val="tx1"/>
        </a:solidFill>
        <a:latin typeface="Calibri" panose="020F0502020204030204" pitchFamily="34" charset="0"/>
        <a:ea typeface="+mn-ea"/>
        <a:cs typeface="+mn-cs"/>
      </a:defRPr>
    </a:lvl8pPr>
    <a:lvl9pPr marL="3657600" algn="l" defTabSz="914400" rtl="0" eaLnBrk="1" latinLnBrk="0" hangingPunct="1">
      <a:defRPr sz="9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0229">
          <p15:clr>
            <a:srgbClr val="A4A3A4"/>
          </p15:clr>
        </p15:guide>
        <p15:guide id="2" pos="152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393"/>
    <p:restoredTop sz="96341" autoAdjust="0"/>
  </p:normalViewPr>
  <p:slideViewPr>
    <p:cSldViewPr snapToGrid="0" snapToObjects="1">
      <p:cViewPr varScale="1">
        <p:scale>
          <a:sx n="36" d="100"/>
          <a:sy n="36" d="100"/>
        </p:scale>
        <p:origin x="472" y="504"/>
      </p:cViewPr>
      <p:guideLst>
        <p:guide orient="horz" pos="10229"/>
        <p:guide pos="15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67ABC7-398D-6B44-A454-C0F2AD20E16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2351288"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8CE64FC-C5F8-F842-8FF7-2E1BD8E9870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2351288" eaLnBrk="1" fontAlgn="auto" hangingPunct="1">
              <a:spcBef>
                <a:spcPts val="0"/>
              </a:spcBef>
              <a:spcAft>
                <a:spcPts val="0"/>
              </a:spcAft>
              <a:defRPr sz="1200">
                <a:latin typeface="+mn-lt"/>
              </a:defRPr>
            </a:lvl1pPr>
          </a:lstStyle>
          <a:p>
            <a:pPr>
              <a:defRPr/>
            </a:pPr>
            <a:fld id="{DEC4318D-C4C2-4B4A-9049-5D25176851A2}" type="datetimeFigureOut">
              <a:rPr lang="en-US"/>
              <a:pPr>
                <a:defRPr/>
              </a:pPr>
              <a:t>3/28/22</a:t>
            </a:fld>
            <a:endParaRPr lang="en-US"/>
          </a:p>
        </p:txBody>
      </p:sp>
      <p:sp>
        <p:nvSpPr>
          <p:cNvPr id="4" name="Slide Image Placeholder 3">
            <a:extLst>
              <a:ext uri="{FF2B5EF4-FFF2-40B4-BE49-F238E27FC236}">
                <a16:creationId xmlns:a16="http://schemas.microsoft.com/office/drawing/2014/main" id="{B342D1FB-003E-F74F-8469-042458E6D342}"/>
              </a:ext>
            </a:extLst>
          </p:cNvPr>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5384704-7D5F-A244-AFCB-BA5F31583F0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54112D-865F-E943-958A-6732C227821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351288"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7FE5DFBB-C1A0-3A46-BD0E-20A700A5FD2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5A52F30-A015-B44B-B5F7-C7064764471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qrcode-monkey.com/"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qr-code-generator.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8ADF8632-6522-BB44-9C42-8428BC03C1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A3D92A9-95D8-E442-8270-B02E702D8ADA}"/>
              </a:ext>
            </a:extLst>
          </p:cNvPr>
          <p:cNvSpPr>
            <a:spLocks noGrp="1"/>
          </p:cNvSpPr>
          <p:nvPr>
            <p:ph type="body" idx="1"/>
          </p:nvPr>
        </p:nvSpPr>
        <p:spPr/>
        <p:txBody>
          <a:bodyPr/>
          <a:lstStyle/>
          <a:p>
            <a:pPr marL="171450" indent="-171450" eaLnBrk="1" fontAlgn="auto" hangingPunct="1">
              <a:spcBef>
                <a:spcPts val="0"/>
              </a:spcBef>
              <a:spcAft>
                <a:spcPts val="0"/>
              </a:spcAft>
              <a:buFontTx/>
              <a:buChar char="-"/>
              <a:defRPr/>
            </a:pPr>
            <a:r>
              <a:rPr lang="en-US" dirty="0"/>
              <a:t>Use Arial font</a:t>
            </a:r>
          </a:p>
          <a:p>
            <a:pPr marL="171450" indent="-171450" eaLnBrk="1" fontAlgn="auto" hangingPunct="1">
              <a:spcBef>
                <a:spcPts val="0"/>
              </a:spcBef>
              <a:spcAft>
                <a:spcPts val="0"/>
              </a:spcAft>
              <a:buFontTx/>
              <a:buChar char="-"/>
              <a:defRPr/>
            </a:pPr>
            <a:r>
              <a:rPr lang="en-US" dirty="0"/>
              <a:t>For text boxes: </a:t>
            </a:r>
            <a:r>
              <a:rPr lang="en-US" b="1" dirty="0"/>
              <a:t>Do not drop below font size 28</a:t>
            </a:r>
            <a:r>
              <a:rPr lang="en-US" dirty="0"/>
              <a:t>, but if you have extra space, you can up the font size until the space is full.</a:t>
            </a:r>
          </a:p>
          <a:p>
            <a:pPr marL="171450" indent="-171450" eaLnBrk="1" fontAlgn="auto" hangingPunct="1">
              <a:spcBef>
                <a:spcPts val="0"/>
              </a:spcBef>
              <a:spcAft>
                <a:spcPts val="0"/>
              </a:spcAft>
              <a:buFontTx/>
              <a:buChar char="-"/>
              <a:defRPr/>
            </a:pPr>
            <a:r>
              <a:rPr lang="en-US" dirty="0"/>
              <a:t>You can move around and customize the template to best fit your information. </a:t>
            </a:r>
          </a:p>
          <a:p>
            <a:pPr marL="171450" indent="-171450" eaLnBrk="1" fontAlgn="auto" hangingPunct="1">
              <a:spcBef>
                <a:spcPts val="0"/>
              </a:spcBef>
              <a:spcAft>
                <a:spcPts val="0"/>
              </a:spcAft>
              <a:buFontTx/>
              <a:buChar char="-"/>
              <a:defRPr/>
            </a:pPr>
            <a:r>
              <a:rPr lang="en-US" dirty="0"/>
              <a:t>Create a QR Code here: </a:t>
            </a:r>
            <a:r>
              <a:rPr lang="en-US" dirty="0">
                <a:hlinkClick r:id="rId3"/>
              </a:rPr>
              <a:t>https://www.qrcode-monkey.com/ </a:t>
            </a:r>
            <a:r>
              <a:rPr lang="en-US" dirty="0"/>
              <a:t> </a:t>
            </a:r>
            <a:r>
              <a:rPr lang="en-US" dirty="0">
                <a:solidFill>
                  <a:srgbClr val="2196F3"/>
                </a:solidFill>
                <a:latin typeface="Lato" panose="020F0502020204030203" pitchFamily="34" charset="0"/>
                <a:cs typeface="Arial" panose="020B0604020202020204" pitchFamily="34" charset="0"/>
              </a:rPr>
              <a:t>or here: </a:t>
            </a:r>
            <a:r>
              <a:rPr lang="en-US" dirty="0">
                <a:solidFill>
                  <a:srgbClr val="2196F3"/>
                </a:solidFill>
                <a:latin typeface="Lato" panose="020F0502020204030203" pitchFamily="34" charset="0"/>
                <a:cs typeface="Arial" panose="020B0604020202020204" pitchFamily="34" charset="0"/>
                <a:hlinkClick r:id="rId4"/>
              </a:rPr>
              <a:t>https://www.qr-code-generator.com/</a:t>
            </a:r>
            <a:endParaRPr lang="en-US" dirty="0">
              <a:solidFill>
                <a:srgbClr val="2196F3"/>
              </a:solidFill>
              <a:latin typeface="Lato" panose="020F0502020204030203" pitchFamily="34" charset="0"/>
              <a:cs typeface="Arial" panose="020B0604020202020204" pitchFamily="34" charset="0"/>
            </a:endParaRPr>
          </a:p>
          <a:p>
            <a:pPr eaLnBrk="1" fontAlgn="auto" hangingPunct="1">
              <a:spcBef>
                <a:spcPts val="0"/>
              </a:spcBef>
              <a:spcAft>
                <a:spcPts val="0"/>
              </a:spcAft>
              <a:defRPr/>
            </a:pPr>
            <a:endParaRPr lang="en-US" dirty="0"/>
          </a:p>
        </p:txBody>
      </p:sp>
      <p:sp>
        <p:nvSpPr>
          <p:cNvPr id="6148" name="Slide Number Placeholder 3">
            <a:extLst>
              <a:ext uri="{FF2B5EF4-FFF2-40B4-BE49-F238E27FC236}">
                <a16:creationId xmlns:a16="http://schemas.microsoft.com/office/drawing/2014/main" id="{144382F8-83EE-9542-A2C6-B380283C47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300">
                <a:solidFill>
                  <a:schemeClr val="tx1"/>
                </a:solidFill>
                <a:latin typeface="Calibri" panose="020F0502020204030204" pitchFamily="34" charset="0"/>
              </a:defRPr>
            </a:lvl1pPr>
            <a:lvl2pPr marL="742950" indent="-285750">
              <a:defRPr sz="9300">
                <a:solidFill>
                  <a:schemeClr val="tx1"/>
                </a:solidFill>
                <a:latin typeface="Calibri" panose="020F0502020204030204" pitchFamily="34" charset="0"/>
              </a:defRPr>
            </a:lvl2pPr>
            <a:lvl3pPr marL="1143000" indent="-228600">
              <a:defRPr sz="9300">
                <a:solidFill>
                  <a:schemeClr val="tx1"/>
                </a:solidFill>
                <a:latin typeface="Calibri" panose="020F0502020204030204" pitchFamily="34" charset="0"/>
              </a:defRPr>
            </a:lvl3pPr>
            <a:lvl4pPr marL="1600200" indent="-228600">
              <a:defRPr sz="9300">
                <a:solidFill>
                  <a:schemeClr val="tx1"/>
                </a:solidFill>
                <a:latin typeface="Calibri" panose="020F0502020204030204" pitchFamily="34" charset="0"/>
              </a:defRPr>
            </a:lvl4pPr>
            <a:lvl5pPr marL="2057400" indent="-228600">
              <a:defRPr sz="9300">
                <a:solidFill>
                  <a:schemeClr val="tx1"/>
                </a:solidFill>
                <a:latin typeface="Calibri" panose="020F0502020204030204" pitchFamily="34" charset="0"/>
              </a:defRPr>
            </a:lvl5pPr>
            <a:lvl6pPr marL="2514600" indent="-228600" defTabSz="2351088" eaLnBrk="0" fontAlgn="base" hangingPunct="0">
              <a:spcBef>
                <a:spcPct val="0"/>
              </a:spcBef>
              <a:spcAft>
                <a:spcPct val="0"/>
              </a:spcAft>
              <a:defRPr sz="9300">
                <a:solidFill>
                  <a:schemeClr val="tx1"/>
                </a:solidFill>
                <a:latin typeface="Calibri" panose="020F0502020204030204" pitchFamily="34" charset="0"/>
              </a:defRPr>
            </a:lvl6pPr>
            <a:lvl7pPr marL="2971800" indent="-228600" defTabSz="2351088" eaLnBrk="0" fontAlgn="base" hangingPunct="0">
              <a:spcBef>
                <a:spcPct val="0"/>
              </a:spcBef>
              <a:spcAft>
                <a:spcPct val="0"/>
              </a:spcAft>
              <a:defRPr sz="9300">
                <a:solidFill>
                  <a:schemeClr val="tx1"/>
                </a:solidFill>
                <a:latin typeface="Calibri" panose="020F0502020204030204" pitchFamily="34" charset="0"/>
              </a:defRPr>
            </a:lvl7pPr>
            <a:lvl8pPr marL="3429000" indent="-228600" defTabSz="2351088" eaLnBrk="0" fontAlgn="base" hangingPunct="0">
              <a:spcBef>
                <a:spcPct val="0"/>
              </a:spcBef>
              <a:spcAft>
                <a:spcPct val="0"/>
              </a:spcAft>
              <a:defRPr sz="9300">
                <a:solidFill>
                  <a:schemeClr val="tx1"/>
                </a:solidFill>
                <a:latin typeface="Calibri" panose="020F0502020204030204" pitchFamily="34" charset="0"/>
              </a:defRPr>
            </a:lvl8pPr>
            <a:lvl9pPr marL="3886200" indent="-228600" defTabSz="2351088" eaLnBrk="0" fontAlgn="base" hangingPunct="0">
              <a:spcBef>
                <a:spcPct val="0"/>
              </a:spcBef>
              <a:spcAft>
                <a:spcPct val="0"/>
              </a:spcAft>
              <a:defRPr sz="9300">
                <a:solidFill>
                  <a:schemeClr val="tx1"/>
                </a:solidFill>
                <a:latin typeface="Calibri" panose="020F0502020204030204" pitchFamily="34" charset="0"/>
              </a:defRPr>
            </a:lvl9pPr>
          </a:lstStyle>
          <a:p>
            <a:fld id="{E446D105-7B88-E34A-8875-DCC1723427B2}" type="slidenum">
              <a:rPr lang="en-US" altLang="en-US" sz="1200"/>
              <a:pPr/>
              <a:t>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6" descr="A picture containing drawing&#10;&#10;Description automatically generated">
            <a:extLst>
              <a:ext uri="{FF2B5EF4-FFF2-40B4-BE49-F238E27FC236}">
                <a16:creationId xmlns:a16="http://schemas.microsoft.com/office/drawing/2014/main" id="{7CBF518E-1875-454A-8E60-406878CF6E0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65775" y="655638"/>
            <a:ext cx="1284605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460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8355" y="23042880"/>
            <a:ext cx="29626560" cy="2720342"/>
          </a:xfrm>
        </p:spPr>
        <p:txBody>
          <a:bodyPr anchor="b"/>
          <a:lstStyle>
            <a:lvl1pPr algn="l">
              <a:defRPr sz="10300" b="1"/>
            </a:lvl1pPr>
          </a:lstStyle>
          <a:p>
            <a:r>
              <a:rPr lang="en-US"/>
              <a:t>Click to edit Master title style</a:t>
            </a:r>
          </a:p>
        </p:txBody>
      </p:sp>
      <p:sp>
        <p:nvSpPr>
          <p:cNvPr id="3" name="Picture Placeholder 2"/>
          <p:cNvSpPr>
            <a:spLocks noGrp="1"/>
          </p:cNvSpPr>
          <p:nvPr>
            <p:ph type="pic" idx="1"/>
          </p:nvPr>
        </p:nvSpPr>
        <p:spPr>
          <a:xfrm>
            <a:off x="9678355" y="2941320"/>
            <a:ext cx="29626560" cy="19751040"/>
          </a:xfrm>
        </p:spPr>
        <p:txBody>
          <a:bodyPr rtlCol="0">
            <a:normAutofit/>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pPr lvl="0"/>
            <a:endParaRPr lang="en-US" noProof="0"/>
          </a:p>
        </p:txBody>
      </p:sp>
      <p:sp>
        <p:nvSpPr>
          <p:cNvPr id="4" name="Text Placeholder 3"/>
          <p:cNvSpPr>
            <a:spLocks noGrp="1"/>
          </p:cNvSpPr>
          <p:nvPr>
            <p:ph type="body" sz="half" idx="2"/>
          </p:nvPr>
        </p:nvSpPr>
        <p:spPr>
          <a:xfrm>
            <a:off x="9678355" y="25763222"/>
            <a:ext cx="29626560" cy="3863338"/>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a:t>Click to edit Master text styles</a:t>
            </a:r>
          </a:p>
        </p:txBody>
      </p:sp>
      <p:sp>
        <p:nvSpPr>
          <p:cNvPr id="5" name="Date Placeholder 3">
            <a:extLst>
              <a:ext uri="{FF2B5EF4-FFF2-40B4-BE49-F238E27FC236}">
                <a16:creationId xmlns:a16="http://schemas.microsoft.com/office/drawing/2014/main" id="{980DC75F-DD94-214D-9423-CED9C7D07F9F}"/>
              </a:ext>
            </a:extLst>
          </p:cNvPr>
          <p:cNvSpPr>
            <a:spLocks noGrp="1"/>
          </p:cNvSpPr>
          <p:nvPr>
            <p:ph type="dt" sz="half" idx="10"/>
          </p:nvPr>
        </p:nvSpPr>
        <p:spPr/>
        <p:txBody>
          <a:bodyPr/>
          <a:lstStyle>
            <a:lvl1pPr>
              <a:defRPr/>
            </a:lvl1pPr>
          </a:lstStyle>
          <a:p>
            <a:pPr>
              <a:defRPr/>
            </a:pPr>
            <a:fld id="{F134E88A-482B-6D47-B3D7-D02676E201ED}" type="datetimeFigureOut">
              <a:rPr lang="en-US"/>
              <a:pPr>
                <a:defRPr/>
              </a:pPr>
              <a:t>3/28/22</a:t>
            </a:fld>
            <a:endParaRPr lang="en-US"/>
          </a:p>
        </p:txBody>
      </p:sp>
      <p:sp>
        <p:nvSpPr>
          <p:cNvPr id="6" name="Footer Placeholder 4">
            <a:extLst>
              <a:ext uri="{FF2B5EF4-FFF2-40B4-BE49-F238E27FC236}">
                <a16:creationId xmlns:a16="http://schemas.microsoft.com/office/drawing/2014/main" id="{2911F792-0026-BE4E-9AE4-481BA6EFB76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FEE837-DB3A-6A4F-8D28-3A6D262D569F}"/>
              </a:ext>
            </a:extLst>
          </p:cNvPr>
          <p:cNvSpPr>
            <a:spLocks noGrp="1"/>
          </p:cNvSpPr>
          <p:nvPr>
            <p:ph type="sldNum" sz="quarter" idx="12"/>
          </p:nvPr>
        </p:nvSpPr>
        <p:spPr/>
        <p:txBody>
          <a:bodyPr/>
          <a:lstStyle>
            <a:lvl1pPr>
              <a:defRPr/>
            </a:lvl1pPr>
          </a:lstStyle>
          <a:p>
            <a:fld id="{1F85F448-0C39-7241-823F-F3EFFE209576}" type="slidenum">
              <a:rPr lang="en-US" altLang="en-US"/>
              <a:pPr/>
              <a:t>‹#›</a:t>
            </a:fld>
            <a:endParaRPr lang="en-US" altLang="en-US"/>
          </a:p>
        </p:txBody>
      </p:sp>
    </p:spTree>
    <p:extLst>
      <p:ext uri="{BB962C8B-B14F-4D97-AF65-F5344CB8AC3E}">
        <p14:creationId xmlns:p14="http://schemas.microsoft.com/office/powerpoint/2010/main" val="190823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777DA-12AD-C443-B452-C422B56ED599}"/>
              </a:ext>
            </a:extLst>
          </p:cNvPr>
          <p:cNvSpPr>
            <a:spLocks noGrp="1"/>
          </p:cNvSpPr>
          <p:nvPr>
            <p:ph type="dt" sz="half" idx="10"/>
          </p:nvPr>
        </p:nvSpPr>
        <p:spPr/>
        <p:txBody>
          <a:bodyPr/>
          <a:lstStyle>
            <a:lvl1pPr>
              <a:defRPr/>
            </a:lvl1pPr>
          </a:lstStyle>
          <a:p>
            <a:pPr>
              <a:defRPr/>
            </a:pPr>
            <a:fld id="{0D3EEDB2-9ED4-F343-A1FE-DF57A50E5792}" type="datetimeFigureOut">
              <a:rPr lang="en-US"/>
              <a:pPr>
                <a:defRPr/>
              </a:pPr>
              <a:t>3/28/22</a:t>
            </a:fld>
            <a:endParaRPr lang="en-US"/>
          </a:p>
        </p:txBody>
      </p:sp>
      <p:sp>
        <p:nvSpPr>
          <p:cNvPr id="5" name="Footer Placeholder 4">
            <a:extLst>
              <a:ext uri="{FF2B5EF4-FFF2-40B4-BE49-F238E27FC236}">
                <a16:creationId xmlns:a16="http://schemas.microsoft.com/office/drawing/2014/main" id="{4E403D1C-2A7E-6244-8960-222FF247C84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033235-9E0E-CE45-9A35-DD243A8A15D9}"/>
              </a:ext>
            </a:extLst>
          </p:cNvPr>
          <p:cNvSpPr>
            <a:spLocks noGrp="1"/>
          </p:cNvSpPr>
          <p:nvPr>
            <p:ph type="sldNum" sz="quarter" idx="12"/>
          </p:nvPr>
        </p:nvSpPr>
        <p:spPr/>
        <p:txBody>
          <a:bodyPr/>
          <a:lstStyle>
            <a:lvl1pPr>
              <a:defRPr/>
            </a:lvl1pPr>
          </a:lstStyle>
          <a:p>
            <a:fld id="{1E218BF4-FF82-4E42-AF7E-B21D8BCBEEC1}" type="slidenum">
              <a:rPr lang="en-US" altLang="en-US"/>
              <a:pPr/>
              <a:t>‹#›</a:t>
            </a:fld>
            <a:endParaRPr lang="en-US" altLang="en-US"/>
          </a:p>
        </p:txBody>
      </p:sp>
    </p:spTree>
    <p:extLst>
      <p:ext uri="{BB962C8B-B14F-4D97-AF65-F5344CB8AC3E}">
        <p14:creationId xmlns:p14="http://schemas.microsoft.com/office/powerpoint/2010/main" val="2108521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3318453" y="6324600"/>
            <a:ext cx="59990355"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330240" y="6324600"/>
            <a:ext cx="179165250"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A00E75-29E8-6943-BFFE-03DA77FE3F7C}"/>
              </a:ext>
            </a:extLst>
          </p:cNvPr>
          <p:cNvSpPr>
            <a:spLocks noGrp="1"/>
          </p:cNvSpPr>
          <p:nvPr>
            <p:ph type="dt" sz="half" idx="10"/>
          </p:nvPr>
        </p:nvSpPr>
        <p:spPr/>
        <p:txBody>
          <a:bodyPr/>
          <a:lstStyle>
            <a:lvl1pPr>
              <a:defRPr/>
            </a:lvl1pPr>
          </a:lstStyle>
          <a:p>
            <a:pPr>
              <a:defRPr/>
            </a:pPr>
            <a:fld id="{7D0BA3B5-5D07-5C49-9506-B9AC36156E9E}" type="datetimeFigureOut">
              <a:rPr lang="en-US"/>
              <a:pPr>
                <a:defRPr/>
              </a:pPr>
              <a:t>3/28/22</a:t>
            </a:fld>
            <a:endParaRPr lang="en-US"/>
          </a:p>
        </p:txBody>
      </p:sp>
      <p:sp>
        <p:nvSpPr>
          <p:cNvPr id="5" name="Footer Placeholder 4">
            <a:extLst>
              <a:ext uri="{FF2B5EF4-FFF2-40B4-BE49-F238E27FC236}">
                <a16:creationId xmlns:a16="http://schemas.microsoft.com/office/drawing/2014/main" id="{E2DF1B90-622D-A74F-8A7F-DC3EF2619FA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7A0C778-DF3F-334A-B614-2C5A9C40BCC2}"/>
              </a:ext>
            </a:extLst>
          </p:cNvPr>
          <p:cNvSpPr>
            <a:spLocks noGrp="1"/>
          </p:cNvSpPr>
          <p:nvPr>
            <p:ph type="sldNum" sz="quarter" idx="12"/>
          </p:nvPr>
        </p:nvSpPr>
        <p:spPr/>
        <p:txBody>
          <a:bodyPr/>
          <a:lstStyle>
            <a:lvl1pPr>
              <a:defRPr/>
            </a:lvl1pPr>
          </a:lstStyle>
          <a:p>
            <a:fld id="{BADE95DF-539A-DE43-BF0D-7C1EEA12EB12}" type="slidenum">
              <a:rPr lang="en-US" altLang="en-US"/>
              <a:pPr/>
              <a:t>‹#›</a:t>
            </a:fld>
            <a:endParaRPr lang="en-US" altLang="en-US"/>
          </a:p>
        </p:txBody>
      </p:sp>
    </p:spTree>
    <p:extLst>
      <p:ext uri="{BB962C8B-B14F-4D97-AF65-F5344CB8AC3E}">
        <p14:creationId xmlns:p14="http://schemas.microsoft.com/office/powerpoint/2010/main" val="239342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F97700-A4A5-A84B-8899-F8163D2B533F}"/>
              </a:ext>
            </a:extLst>
          </p:cNvPr>
          <p:cNvSpPr>
            <a:spLocks noGrp="1"/>
          </p:cNvSpPr>
          <p:nvPr>
            <p:ph type="dt" sz="half" idx="10"/>
          </p:nvPr>
        </p:nvSpPr>
        <p:spPr/>
        <p:txBody>
          <a:bodyPr/>
          <a:lstStyle>
            <a:lvl1pPr>
              <a:defRPr/>
            </a:lvl1pPr>
          </a:lstStyle>
          <a:p>
            <a:pPr>
              <a:defRPr/>
            </a:pPr>
            <a:fld id="{DCB031D4-C09E-574C-AD21-9F62B869484A}" type="datetimeFigureOut">
              <a:rPr lang="en-US"/>
              <a:pPr>
                <a:defRPr/>
              </a:pPr>
              <a:t>3/28/22</a:t>
            </a:fld>
            <a:endParaRPr lang="en-US"/>
          </a:p>
        </p:txBody>
      </p:sp>
      <p:sp>
        <p:nvSpPr>
          <p:cNvPr id="5" name="Footer Placeholder 4">
            <a:extLst>
              <a:ext uri="{FF2B5EF4-FFF2-40B4-BE49-F238E27FC236}">
                <a16:creationId xmlns:a16="http://schemas.microsoft.com/office/drawing/2014/main" id="{338D0BCE-3F03-9947-8F53-AB3186C397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7064AF-CBA4-704B-B1C0-8DA5503D9FC3}"/>
              </a:ext>
            </a:extLst>
          </p:cNvPr>
          <p:cNvSpPr>
            <a:spLocks noGrp="1"/>
          </p:cNvSpPr>
          <p:nvPr>
            <p:ph type="sldNum" sz="quarter" idx="12"/>
          </p:nvPr>
        </p:nvSpPr>
        <p:spPr/>
        <p:txBody>
          <a:bodyPr/>
          <a:lstStyle>
            <a:lvl1pPr>
              <a:defRPr/>
            </a:lvl1pPr>
          </a:lstStyle>
          <a:p>
            <a:fld id="{B9AA9AA2-4F45-5A4E-BF20-D22417BD08E2}" type="slidenum">
              <a:rPr lang="en-US" altLang="en-US"/>
              <a:pPr/>
              <a:t>‹#›</a:t>
            </a:fld>
            <a:endParaRPr lang="en-US" altLang="en-US"/>
          </a:p>
        </p:txBody>
      </p:sp>
    </p:spTree>
    <p:extLst>
      <p:ext uri="{BB962C8B-B14F-4D97-AF65-F5344CB8AC3E}">
        <p14:creationId xmlns:p14="http://schemas.microsoft.com/office/powerpoint/2010/main" val="250061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4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00490" y="21153122"/>
            <a:ext cx="41970960" cy="6537960"/>
          </a:xfrm>
        </p:spPr>
        <p:txBody>
          <a:bodyPr anchor="t"/>
          <a:lstStyle>
            <a:lvl1pPr algn="l">
              <a:defRPr sz="20600" b="1" cap="all"/>
            </a:lvl1pPr>
          </a:lstStyle>
          <a:p>
            <a:r>
              <a:rPr lang="en-US"/>
              <a:t>Click to edit Master title style</a:t>
            </a:r>
          </a:p>
        </p:txBody>
      </p:sp>
      <p:sp>
        <p:nvSpPr>
          <p:cNvPr id="3" name="Text Placeholder 2"/>
          <p:cNvSpPr>
            <a:spLocks noGrp="1"/>
          </p:cNvSpPr>
          <p:nvPr>
            <p:ph type="body" idx="1"/>
          </p:nvPr>
        </p:nvSpPr>
        <p:spPr>
          <a:xfrm>
            <a:off x="3900490" y="13952225"/>
            <a:ext cx="41970960" cy="7200898"/>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0C2814-65C8-0743-8D03-BBD8386524E4}"/>
              </a:ext>
            </a:extLst>
          </p:cNvPr>
          <p:cNvSpPr>
            <a:spLocks noGrp="1"/>
          </p:cNvSpPr>
          <p:nvPr>
            <p:ph type="dt" sz="half" idx="10"/>
          </p:nvPr>
        </p:nvSpPr>
        <p:spPr/>
        <p:txBody>
          <a:bodyPr/>
          <a:lstStyle>
            <a:lvl1pPr>
              <a:defRPr/>
            </a:lvl1pPr>
          </a:lstStyle>
          <a:p>
            <a:pPr>
              <a:defRPr/>
            </a:pPr>
            <a:fld id="{1B0EB5D1-5FAE-0B46-A578-00DD564D01FE}" type="datetimeFigureOut">
              <a:rPr lang="en-US"/>
              <a:pPr>
                <a:defRPr/>
              </a:pPr>
              <a:t>3/28/22</a:t>
            </a:fld>
            <a:endParaRPr lang="en-US"/>
          </a:p>
        </p:txBody>
      </p:sp>
      <p:sp>
        <p:nvSpPr>
          <p:cNvPr id="5" name="Footer Placeholder 4">
            <a:extLst>
              <a:ext uri="{FF2B5EF4-FFF2-40B4-BE49-F238E27FC236}">
                <a16:creationId xmlns:a16="http://schemas.microsoft.com/office/drawing/2014/main" id="{CC454576-2303-BD4F-9A6B-47ED6F600A1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B1A8A2-F53D-444C-A662-6043ECD4F26E}"/>
              </a:ext>
            </a:extLst>
          </p:cNvPr>
          <p:cNvSpPr>
            <a:spLocks noGrp="1"/>
          </p:cNvSpPr>
          <p:nvPr>
            <p:ph type="sldNum" sz="quarter" idx="12"/>
          </p:nvPr>
        </p:nvSpPr>
        <p:spPr/>
        <p:txBody>
          <a:bodyPr/>
          <a:lstStyle>
            <a:lvl1pPr>
              <a:defRPr/>
            </a:lvl1pPr>
          </a:lstStyle>
          <a:p>
            <a:fld id="{73F9CEDF-0ACB-564F-8FEC-FA92D2987613}" type="slidenum">
              <a:rPr lang="en-US" altLang="en-US"/>
              <a:pPr/>
              <a:t>‹#›</a:t>
            </a:fld>
            <a:endParaRPr lang="en-US" altLang="en-US"/>
          </a:p>
        </p:txBody>
      </p:sp>
    </p:spTree>
    <p:extLst>
      <p:ext uri="{BB962C8B-B14F-4D97-AF65-F5344CB8AC3E}">
        <p14:creationId xmlns:p14="http://schemas.microsoft.com/office/powerpoint/2010/main" val="407154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330243" y="36865560"/>
            <a:ext cx="119577800" cy="104279702"/>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3731000" y="36865560"/>
            <a:ext cx="119577805" cy="104279702"/>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E316415-09AF-3748-8A84-E909D428941F}"/>
              </a:ext>
            </a:extLst>
          </p:cNvPr>
          <p:cNvSpPr>
            <a:spLocks noGrp="1"/>
          </p:cNvSpPr>
          <p:nvPr>
            <p:ph type="dt" sz="half" idx="10"/>
          </p:nvPr>
        </p:nvSpPr>
        <p:spPr/>
        <p:txBody>
          <a:bodyPr/>
          <a:lstStyle>
            <a:lvl1pPr>
              <a:defRPr/>
            </a:lvl1pPr>
          </a:lstStyle>
          <a:p>
            <a:pPr>
              <a:defRPr/>
            </a:pPr>
            <a:fld id="{08E9A6E3-B060-9348-B503-80B3BF7BBD0C}" type="datetimeFigureOut">
              <a:rPr lang="en-US"/>
              <a:pPr>
                <a:defRPr/>
              </a:pPr>
              <a:t>3/28/22</a:t>
            </a:fld>
            <a:endParaRPr lang="en-US"/>
          </a:p>
        </p:txBody>
      </p:sp>
      <p:sp>
        <p:nvSpPr>
          <p:cNvPr id="6" name="Footer Placeholder 4">
            <a:extLst>
              <a:ext uri="{FF2B5EF4-FFF2-40B4-BE49-F238E27FC236}">
                <a16:creationId xmlns:a16="http://schemas.microsoft.com/office/drawing/2014/main" id="{CF7A8D0E-BB3F-154E-8DDC-1B97BB766A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15AF27-1065-8E40-8AD0-E219D6AA708A}"/>
              </a:ext>
            </a:extLst>
          </p:cNvPr>
          <p:cNvSpPr>
            <a:spLocks noGrp="1"/>
          </p:cNvSpPr>
          <p:nvPr>
            <p:ph type="sldNum" sz="quarter" idx="12"/>
          </p:nvPr>
        </p:nvSpPr>
        <p:spPr/>
        <p:txBody>
          <a:bodyPr/>
          <a:lstStyle>
            <a:lvl1pPr>
              <a:defRPr/>
            </a:lvl1pPr>
          </a:lstStyle>
          <a:p>
            <a:fld id="{840EBCF2-D617-E545-96BD-CC4ED0C8CD5F}" type="slidenum">
              <a:rPr lang="en-US" altLang="en-US"/>
              <a:pPr/>
              <a:t>‹#›</a:t>
            </a:fld>
            <a:endParaRPr lang="en-US" altLang="en-US"/>
          </a:p>
        </p:txBody>
      </p:sp>
    </p:spTree>
    <p:extLst>
      <p:ext uri="{BB962C8B-B14F-4D97-AF65-F5344CB8AC3E}">
        <p14:creationId xmlns:p14="http://schemas.microsoft.com/office/powerpoint/2010/main" val="1559235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68880" y="1318262"/>
            <a:ext cx="4443984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468880" y="7368542"/>
            <a:ext cx="21817015" cy="3070858"/>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a:t>Click to edit Master text styles</a:t>
            </a:r>
          </a:p>
        </p:txBody>
      </p:sp>
      <p:sp>
        <p:nvSpPr>
          <p:cNvPr id="4" name="Content Placeholder 3"/>
          <p:cNvSpPr>
            <a:spLocks noGrp="1"/>
          </p:cNvSpPr>
          <p:nvPr>
            <p:ph sz="half" idx="2"/>
          </p:nvPr>
        </p:nvSpPr>
        <p:spPr>
          <a:xfrm>
            <a:off x="2468880" y="10439400"/>
            <a:ext cx="21817015" cy="18966182"/>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083138" y="7368542"/>
            <a:ext cx="21825585" cy="3070858"/>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a:t>Click to edit Master text styles</a:t>
            </a:r>
          </a:p>
        </p:txBody>
      </p:sp>
      <p:sp>
        <p:nvSpPr>
          <p:cNvPr id="6" name="Content Placeholder 5"/>
          <p:cNvSpPr>
            <a:spLocks noGrp="1"/>
          </p:cNvSpPr>
          <p:nvPr>
            <p:ph sz="quarter" idx="4"/>
          </p:nvPr>
        </p:nvSpPr>
        <p:spPr>
          <a:xfrm>
            <a:off x="25083138" y="10439400"/>
            <a:ext cx="21825585" cy="18966182"/>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B1BD5C2-1286-424C-A281-8E1F75A99590}"/>
              </a:ext>
            </a:extLst>
          </p:cNvPr>
          <p:cNvSpPr>
            <a:spLocks noGrp="1"/>
          </p:cNvSpPr>
          <p:nvPr>
            <p:ph type="dt" sz="half" idx="10"/>
          </p:nvPr>
        </p:nvSpPr>
        <p:spPr/>
        <p:txBody>
          <a:bodyPr/>
          <a:lstStyle>
            <a:lvl1pPr>
              <a:defRPr/>
            </a:lvl1pPr>
          </a:lstStyle>
          <a:p>
            <a:pPr>
              <a:defRPr/>
            </a:pPr>
            <a:fld id="{AE1B212D-9287-F74F-80C8-8F07DC130F3E}" type="datetimeFigureOut">
              <a:rPr lang="en-US"/>
              <a:pPr>
                <a:defRPr/>
              </a:pPr>
              <a:t>3/28/22</a:t>
            </a:fld>
            <a:endParaRPr lang="en-US"/>
          </a:p>
        </p:txBody>
      </p:sp>
      <p:sp>
        <p:nvSpPr>
          <p:cNvPr id="8" name="Footer Placeholder 4">
            <a:extLst>
              <a:ext uri="{FF2B5EF4-FFF2-40B4-BE49-F238E27FC236}">
                <a16:creationId xmlns:a16="http://schemas.microsoft.com/office/drawing/2014/main" id="{0252441A-839F-6B43-81C2-BE6F1BC2B01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7055F23-6EE1-1D4B-A81E-70E471B28372}"/>
              </a:ext>
            </a:extLst>
          </p:cNvPr>
          <p:cNvSpPr>
            <a:spLocks noGrp="1"/>
          </p:cNvSpPr>
          <p:nvPr>
            <p:ph type="sldNum" sz="quarter" idx="12"/>
          </p:nvPr>
        </p:nvSpPr>
        <p:spPr/>
        <p:txBody>
          <a:bodyPr/>
          <a:lstStyle>
            <a:lvl1pPr>
              <a:defRPr/>
            </a:lvl1pPr>
          </a:lstStyle>
          <a:p>
            <a:fld id="{BCFFAFEA-9CA0-4447-81DB-FBFFBE7A887B}" type="slidenum">
              <a:rPr lang="en-US" altLang="en-US"/>
              <a:pPr/>
              <a:t>‹#›</a:t>
            </a:fld>
            <a:endParaRPr lang="en-US" altLang="en-US"/>
          </a:p>
        </p:txBody>
      </p:sp>
    </p:spTree>
    <p:extLst>
      <p:ext uri="{BB962C8B-B14F-4D97-AF65-F5344CB8AC3E}">
        <p14:creationId xmlns:p14="http://schemas.microsoft.com/office/powerpoint/2010/main" val="3926811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D57F941-5603-A742-9E7F-6BEEC52A1C76}"/>
              </a:ext>
            </a:extLst>
          </p:cNvPr>
          <p:cNvSpPr>
            <a:spLocks noGrp="1"/>
          </p:cNvSpPr>
          <p:nvPr>
            <p:ph type="dt" sz="half" idx="10"/>
          </p:nvPr>
        </p:nvSpPr>
        <p:spPr/>
        <p:txBody>
          <a:bodyPr/>
          <a:lstStyle>
            <a:lvl1pPr>
              <a:defRPr/>
            </a:lvl1pPr>
          </a:lstStyle>
          <a:p>
            <a:pPr>
              <a:defRPr/>
            </a:pPr>
            <a:fld id="{8FE9C375-979E-FC4D-B080-5D6E6DC1E962}" type="datetimeFigureOut">
              <a:rPr lang="en-US"/>
              <a:pPr>
                <a:defRPr/>
              </a:pPr>
              <a:t>3/28/22</a:t>
            </a:fld>
            <a:endParaRPr lang="en-US"/>
          </a:p>
        </p:txBody>
      </p:sp>
      <p:sp>
        <p:nvSpPr>
          <p:cNvPr id="4" name="Footer Placeholder 4">
            <a:extLst>
              <a:ext uri="{FF2B5EF4-FFF2-40B4-BE49-F238E27FC236}">
                <a16:creationId xmlns:a16="http://schemas.microsoft.com/office/drawing/2014/main" id="{A81CB314-0129-954C-9B12-E3455B1008C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FF290A9-3D55-384D-AEC4-05AEEA684699}"/>
              </a:ext>
            </a:extLst>
          </p:cNvPr>
          <p:cNvSpPr>
            <a:spLocks noGrp="1"/>
          </p:cNvSpPr>
          <p:nvPr>
            <p:ph type="sldNum" sz="quarter" idx="12"/>
          </p:nvPr>
        </p:nvSpPr>
        <p:spPr/>
        <p:txBody>
          <a:bodyPr/>
          <a:lstStyle>
            <a:lvl1pPr>
              <a:defRPr/>
            </a:lvl1pPr>
          </a:lstStyle>
          <a:p>
            <a:fld id="{A4505A99-9572-B049-BDAC-F1EDF77EF042}" type="slidenum">
              <a:rPr lang="en-US" altLang="en-US"/>
              <a:pPr/>
              <a:t>‹#›</a:t>
            </a:fld>
            <a:endParaRPr lang="en-US" altLang="en-US"/>
          </a:p>
        </p:txBody>
      </p:sp>
    </p:spTree>
    <p:extLst>
      <p:ext uri="{BB962C8B-B14F-4D97-AF65-F5344CB8AC3E}">
        <p14:creationId xmlns:p14="http://schemas.microsoft.com/office/powerpoint/2010/main" val="320446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4503F6B-38E1-C54E-A91D-E1FCC7EB3F20}"/>
              </a:ext>
            </a:extLst>
          </p:cNvPr>
          <p:cNvSpPr>
            <a:spLocks noGrp="1"/>
          </p:cNvSpPr>
          <p:nvPr>
            <p:ph type="dt" sz="half" idx="10"/>
          </p:nvPr>
        </p:nvSpPr>
        <p:spPr/>
        <p:txBody>
          <a:bodyPr/>
          <a:lstStyle>
            <a:lvl1pPr>
              <a:defRPr/>
            </a:lvl1pPr>
          </a:lstStyle>
          <a:p>
            <a:pPr>
              <a:defRPr/>
            </a:pPr>
            <a:fld id="{6E22C439-F145-F744-B6A1-F088D3CD29E0}" type="datetimeFigureOut">
              <a:rPr lang="en-US"/>
              <a:pPr>
                <a:defRPr/>
              </a:pPr>
              <a:t>3/28/22</a:t>
            </a:fld>
            <a:endParaRPr lang="en-US"/>
          </a:p>
        </p:txBody>
      </p:sp>
      <p:sp>
        <p:nvSpPr>
          <p:cNvPr id="3" name="Footer Placeholder 4">
            <a:extLst>
              <a:ext uri="{FF2B5EF4-FFF2-40B4-BE49-F238E27FC236}">
                <a16:creationId xmlns:a16="http://schemas.microsoft.com/office/drawing/2014/main" id="{74A1CBBA-3DF5-794F-A0AD-9D97BD05A7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B129EDC-46EB-EA4C-9D87-45A197077FB1}"/>
              </a:ext>
            </a:extLst>
          </p:cNvPr>
          <p:cNvSpPr>
            <a:spLocks noGrp="1"/>
          </p:cNvSpPr>
          <p:nvPr>
            <p:ph type="sldNum" sz="quarter" idx="12"/>
          </p:nvPr>
        </p:nvSpPr>
        <p:spPr/>
        <p:txBody>
          <a:bodyPr/>
          <a:lstStyle>
            <a:lvl1pPr>
              <a:defRPr/>
            </a:lvl1pPr>
          </a:lstStyle>
          <a:p>
            <a:fld id="{6B6AE7EC-F347-E340-B230-AB77DD02F57D}" type="slidenum">
              <a:rPr lang="en-US" altLang="en-US"/>
              <a:pPr/>
              <a:t>‹#›</a:t>
            </a:fld>
            <a:endParaRPr lang="en-US" altLang="en-US"/>
          </a:p>
        </p:txBody>
      </p:sp>
    </p:spTree>
    <p:extLst>
      <p:ext uri="{BB962C8B-B14F-4D97-AF65-F5344CB8AC3E}">
        <p14:creationId xmlns:p14="http://schemas.microsoft.com/office/powerpoint/2010/main" val="25311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883" y="1310640"/>
            <a:ext cx="16244890" cy="5577840"/>
          </a:xfrm>
        </p:spPr>
        <p:txBody>
          <a:bodyPr anchor="b"/>
          <a:lstStyle>
            <a:lvl1pPr algn="l">
              <a:defRPr sz="10300" b="1"/>
            </a:lvl1pPr>
          </a:lstStyle>
          <a:p>
            <a:r>
              <a:rPr lang="en-US"/>
              <a:t>Click to edit Master title style</a:t>
            </a:r>
          </a:p>
        </p:txBody>
      </p:sp>
      <p:sp>
        <p:nvSpPr>
          <p:cNvPr id="3" name="Content Placeholder 2"/>
          <p:cNvSpPr>
            <a:spLocks noGrp="1"/>
          </p:cNvSpPr>
          <p:nvPr>
            <p:ph idx="1"/>
          </p:nvPr>
        </p:nvSpPr>
        <p:spPr>
          <a:xfrm>
            <a:off x="19305270" y="1310643"/>
            <a:ext cx="27603450" cy="28094942"/>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468883" y="6888483"/>
            <a:ext cx="16244890" cy="22517102"/>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a:t>Click to edit Master text styles</a:t>
            </a:r>
          </a:p>
        </p:txBody>
      </p:sp>
      <p:sp>
        <p:nvSpPr>
          <p:cNvPr id="5" name="Date Placeholder 3">
            <a:extLst>
              <a:ext uri="{FF2B5EF4-FFF2-40B4-BE49-F238E27FC236}">
                <a16:creationId xmlns:a16="http://schemas.microsoft.com/office/drawing/2014/main" id="{D4779D1A-8A12-174D-93EE-2BA711E86C3D}"/>
              </a:ext>
            </a:extLst>
          </p:cNvPr>
          <p:cNvSpPr>
            <a:spLocks noGrp="1"/>
          </p:cNvSpPr>
          <p:nvPr>
            <p:ph type="dt" sz="half" idx="10"/>
          </p:nvPr>
        </p:nvSpPr>
        <p:spPr/>
        <p:txBody>
          <a:bodyPr/>
          <a:lstStyle>
            <a:lvl1pPr>
              <a:defRPr/>
            </a:lvl1pPr>
          </a:lstStyle>
          <a:p>
            <a:pPr>
              <a:defRPr/>
            </a:pPr>
            <a:fld id="{B4AFEB36-F3A5-2F4E-9947-ECC9D3F27160}" type="datetimeFigureOut">
              <a:rPr lang="en-US"/>
              <a:pPr>
                <a:defRPr/>
              </a:pPr>
              <a:t>3/28/22</a:t>
            </a:fld>
            <a:endParaRPr lang="en-US"/>
          </a:p>
        </p:txBody>
      </p:sp>
      <p:sp>
        <p:nvSpPr>
          <p:cNvPr id="6" name="Footer Placeholder 4">
            <a:extLst>
              <a:ext uri="{FF2B5EF4-FFF2-40B4-BE49-F238E27FC236}">
                <a16:creationId xmlns:a16="http://schemas.microsoft.com/office/drawing/2014/main" id="{757C9C66-21EE-5C4E-B2FF-F2EDA4930A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9FD834-4EB6-564C-A16B-1EC383C3FA49}"/>
              </a:ext>
            </a:extLst>
          </p:cNvPr>
          <p:cNvSpPr>
            <a:spLocks noGrp="1"/>
          </p:cNvSpPr>
          <p:nvPr>
            <p:ph type="sldNum" sz="quarter" idx="12"/>
          </p:nvPr>
        </p:nvSpPr>
        <p:spPr/>
        <p:txBody>
          <a:bodyPr/>
          <a:lstStyle>
            <a:lvl1pPr>
              <a:defRPr/>
            </a:lvl1pPr>
          </a:lstStyle>
          <a:p>
            <a:fld id="{8E4AF5B7-08FC-F44F-8239-E745C4E2169B}" type="slidenum">
              <a:rPr lang="en-US" altLang="en-US"/>
              <a:pPr/>
              <a:t>‹#›</a:t>
            </a:fld>
            <a:endParaRPr lang="en-US" altLang="en-US"/>
          </a:p>
        </p:txBody>
      </p:sp>
    </p:spTree>
    <p:extLst>
      <p:ext uri="{BB962C8B-B14F-4D97-AF65-F5344CB8AC3E}">
        <p14:creationId xmlns:p14="http://schemas.microsoft.com/office/powerpoint/2010/main" val="92105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CCD7E72-0FEB-8C4C-9FDF-23FE86558533}"/>
              </a:ext>
            </a:extLst>
          </p:cNvPr>
          <p:cNvSpPr>
            <a:spLocks noGrp="1" noChangeArrowheads="1"/>
          </p:cNvSpPr>
          <p:nvPr>
            <p:ph type="title"/>
          </p:nvPr>
        </p:nvSpPr>
        <p:spPr bwMode="auto">
          <a:xfrm>
            <a:off x="2468563" y="1317625"/>
            <a:ext cx="444404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8" tIns="235129" rIns="470258" bIns="235129"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47F20A99-5A48-DC4C-831C-E249E0F63F20}"/>
              </a:ext>
            </a:extLst>
          </p:cNvPr>
          <p:cNvSpPr>
            <a:spLocks noGrp="1" noChangeArrowheads="1"/>
          </p:cNvSpPr>
          <p:nvPr>
            <p:ph type="body" idx="1"/>
          </p:nvPr>
        </p:nvSpPr>
        <p:spPr bwMode="auto">
          <a:xfrm>
            <a:off x="2468563" y="7680325"/>
            <a:ext cx="44440475"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70258" tIns="235129" rIns="470258" bIns="23512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2FDDD4C-0F15-0641-92F9-584EFAE73DE0}"/>
              </a:ext>
            </a:extLst>
          </p:cNvPr>
          <p:cNvSpPr>
            <a:spLocks noGrp="1"/>
          </p:cNvSpPr>
          <p:nvPr>
            <p:ph type="dt" sz="half" idx="2"/>
          </p:nvPr>
        </p:nvSpPr>
        <p:spPr>
          <a:xfrm>
            <a:off x="2468563" y="30510163"/>
            <a:ext cx="11522075" cy="1752600"/>
          </a:xfrm>
          <a:prstGeom prst="rect">
            <a:avLst/>
          </a:prstGeom>
        </p:spPr>
        <p:txBody>
          <a:bodyPr vert="horz" lIns="470258" tIns="235129" rIns="470258" bIns="235129" rtlCol="0" anchor="ctr"/>
          <a:lstStyle>
            <a:lvl1pPr algn="l" defTabSz="2351288" eaLnBrk="1" fontAlgn="auto" hangingPunct="1">
              <a:spcBef>
                <a:spcPts val="0"/>
              </a:spcBef>
              <a:spcAft>
                <a:spcPts val="0"/>
              </a:spcAft>
              <a:defRPr sz="6200">
                <a:solidFill>
                  <a:schemeClr val="tx1">
                    <a:tint val="75000"/>
                  </a:schemeClr>
                </a:solidFill>
                <a:latin typeface="+mn-lt"/>
              </a:defRPr>
            </a:lvl1pPr>
          </a:lstStyle>
          <a:p>
            <a:pPr>
              <a:defRPr/>
            </a:pPr>
            <a:fld id="{DC3301DE-2333-394F-91E1-CEC7005A4E8D}" type="datetimeFigureOut">
              <a:rPr lang="en-US"/>
              <a:pPr>
                <a:defRPr/>
              </a:pPr>
              <a:t>3/28/22</a:t>
            </a:fld>
            <a:endParaRPr lang="en-US"/>
          </a:p>
        </p:txBody>
      </p:sp>
      <p:sp>
        <p:nvSpPr>
          <p:cNvPr id="5" name="Footer Placeholder 4">
            <a:extLst>
              <a:ext uri="{FF2B5EF4-FFF2-40B4-BE49-F238E27FC236}">
                <a16:creationId xmlns:a16="http://schemas.microsoft.com/office/drawing/2014/main" id="{35DF4E43-28F0-904D-B356-32208C057ED5}"/>
              </a:ext>
            </a:extLst>
          </p:cNvPr>
          <p:cNvSpPr>
            <a:spLocks noGrp="1"/>
          </p:cNvSpPr>
          <p:nvPr>
            <p:ph type="ftr" sz="quarter" idx="3"/>
          </p:nvPr>
        </p:nvSpPr>
        <p:spPr>
          <a:xfrm>
            <a:off x="16870363" y="30510163"/>
            <a:ext cx="15636875" cy="1752600"/>
          </a:xfrm>
          <a:prstGeom prst="rect">
            <a:avLst/>
          </a:prstGeom>
        </p:spPr>
        <p:txBody>
          <a:bodyPr vert="horz" lIns="470258" tIns="235129" rIns="470258" bIns="235129" rtlCol="0" anchor="ctr"/>
          <a:lstStyle>
            <a:lvl1pPr algn="ctr" defTabSz="2351288" eaLnBrk="1" fontAlgn="auto" hangingPunct="1">
              <a:spcBef>
                <a:spcPts val="0"/>
              </a:spcBef>
              <a:spcAft>
                <a:spcPts val="0"/>
              </a:spcAft>
              <a:defRPr sz="6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EDF7D12-B6BE-014D-AF6D-F8EC1DF8C0BB}"/>
              </a:ext>
            </a:extLst>
          </p:cNvPr>
          <p:cNvSpPr>
            <a:spLocks noGrp="1"/>
          </p:cNvSpPr>
          <p:nvPr>
            <p:ph type="sldNum" sz="quarter" idx="4"/>
          </p:nvPr>
        </p:nvSpPr>
        <p:spPr>
          <a:xfrm>
            <a:off x="35386963" y="30510163"/>
            <a:ext cx="11522075" cy="1752600"/>
          </a:xfrm>
          <a:prstGeom prst="rect">
            <a:avLst/>
          </a:prstGeom>
        </p:spPr>
        <p:txBody>
          <a:bodyPr vert="horz" wrap="square" lIns="470258" tIns="235129" rIns="470258" bIns="235129" numCol="1" anchor="ctr" anchorCtr="0" compatLnSpc="1">
            <a:prstTxWarp prst="textNoShape">
              <a:avLst/>
            </a:prstTxWarp>
          </a:bodyPr>
          <a:lstStyle>
            <a:lvl1pPr algn="r" eaLnBrk="1" hangingPunct="1">
              <a:defRPr sz="6200">
                <a:solidFill>
                  <a:srgbClr val="898989"/>
                </a:solidFill>
              </a:defRPr>
            </a:lvl1pPr>
          </a:lstStyle>
          <a:p>
            <a:fld id="{CA7AF1DF-6F36-C647-95B5-62BD8765F63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7" r:id="rId1"/>
    <p:sldLayoutId id="2147483677" r:id="rId2"/>
    <p:sldLayoutId id="2147483688"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2351088" rtl="0" eaLnBrk="0" fontAlgn="base" hangingPunct="0">
        <a:spcBef>
          <a:spcPct val="0"/>
        </a:spcBef>
        <a:spcAft>
          <a:spcPct val="0"/>
        </a:spcAft>
        <a:defRPr sz="22600" kern="1200">
          <a:solidFill>
            <a:schemeClr val="tx1"/>
          </a:solidFill>
          <a:latin typeface="+mj-lt"/>
          <a:ea typeface="+mj-ea"/>
          <a:cs typeface="+mj-cs"/>
        </a:defRPr>
      </a:lvl1pPr>
      <a:lvl2pPr algn="ctr" defTabSz="2351088" rtl="0" eaLnBrk="0" fontAlgn="base" hangingPunct="0">
        <a:spcBef>
          <a:spcPct val="0"/>
        </a:spcBef>
        <a:spcAft>
          <a:spcPct val="0"/>
        </a:spcAft>
        <a:defRPr sz="22600">
          <a:solidFill>
            <a:schemeClr val="tx1"/>
          </a:solidFill>
          <a:latin typeface="Calibri" panose="020F0502020204030204" pitchFamily="34" charset="0"/>
        </a:defRPr>
      </a:lvl2pPr>
      <a:lvl3pPr algn="ctr" defTabSz="2351088" rtl="0" eaLnBrk="0" fontAlgn="base" hangingPunct="0">
        <a:spcBef>
          <a:spcPct val="0"/>
        </a:spcBef>
        <a:spcAft>
          <a:spcPct val="0"/>
        </a:spcAft>
        <a:defRPr sz="22600">
          <a:solidFill>
            <a:schemeClr val="tx1"/>
          </a:solidFill>
          <a:latin typeface="Calibri" panose="020F0502020204030204" pitchFamily="34" charset="0"/>
        </a:defRPr>
      </a:lvl3pPr>
      <a:lvl4pPr algn="ctr" defTabSz="2351088" rtl="0" eaLnBrk="0" fontAlgn="base" hangingPunct="0">
        <a:spcBef>
          <a:spcPct val="0"/>
        </a:spcBef>
        <a:spcAft>
          <a:spcPct val="0"/>
        </a:spcAft>
        <a:defRPr sz="22600">
          <a:solidFill>
            <a:schemeClr val="tx1"/>
          </a:solidFill>
          <a:latin typeface="Calibri" panose="020F0502020204030204" pitchFamily="34" charset="0"/>
        </a:defRPr>
      </a:lvl4pPr>
      <a:lvl5pPr algn="ctr" defTabSz="2351088" rtl="0" eaLnBrk="0" fontAlgn="base" hangingPunct="0">
        <a:spcBef>
          <a:spcPct val="0"/>
        </a:spcBef>
        <a:spcAft>
          <a:spcPct val="0"/>
        </a:spcAft>
        <a:defRPr sz="22600">
          <a:solidFill>
            <a:schemeClr val="tx1"/>
          </a:solidFill>
          <a:latin typeface="Calibri" panose="020F0502020204030204" pitchFamily="34" charset="0"/>
        </a:defRPr>
      </a:lvl5pPr>
      <a:lvl6pPr marL="457200" algn="ctr" defTabSz="2351088" rtl="0" fontAlgn="base">
        <a:spcBef>
          <a:spcPct val="0"/>
        </a:spcBef>
        <a:spcAft>
          <a:spcPct val="0"/>
        </a:spcAft>
        <a:defRPr sz="22600">
          <a:solidFill>
            <a:schemeClr val="tx1"/>
          </a:solidFill>
          <a:latin typeface="Calibri" panose="020F0502020204030204" pitchFamily="34" charset="0"/>
        </a:defRPr>
      </a:lvl6pPr>
      <a:lvl7pPr marL="914400" algn="ctr" defTabSz="2351088" rtl="0" fontAlgn="base">
        <a:spcBef>
          <a:spcPct val="0"/>
        </a:spcBef>
        <a:spcAft>
          <a:spcPct val="0"/>
        </a:spcAft>
        <a:defRPr sz="22600">
          <a:solidFill>
            <a:schemeClr val="tx1"/>
          </a:solidFill>
          <a:latin typeface="Calibri" panose="020F0502020204030204" pitchFamily="34" charset="0"/>
        </a:defRPr>
      </a:lvl7pPr>
      <a:lvl8pPr marL="1371600" algn="ctr" defTabSz="2351088" rtl="0" fontAlgn="base">
        <a:spcBef>
          <a:spcPct val="0"/>
        </a:spcBef>
        <a:spcAft>
          <a:spcPct val="0"/>
        </a:spcAft>
        <a:defRPr sz="22600">
          <a:solidFill>
            <a:schemeClr val="tx1"/>
          </a:solidFill>
          <a:latin typeface="Calibri" panose="020F0502020204030204" pitchFamily="34" charset="0"/>
        </a:defRPr>
      </a:lvl8pPr>
      <a:lvl9pPr marL="1828800" algn="ctr" defTabSz="2351088" rtl="0" fontAlgn="base">
        <a:spcBef>
          <a:spcPct val="0"/>
        </a:spcBef>
        <a:spcAft>
          <a:spcPct val="0"/>
        </a:spcAft>
        <a:defRPr sz="22600">
          <a:solidFill>
            <a:schemeClr val="tx1"/>
          </a:solidFill>
          <a:latin typeface="Calibri" panose="020F0502020204030204" pitchFamily="34" charset="0"/>
        </a:defRPr>
      </a:lvl9pPr>
    </p:titleStyle>
    <p:bodyStyle>
      <a:lvl1pPr marL="1762125" indent="-1762125" algn="l" defTabSz="2351088" rtl="0" eaLnBrk="0" fontAlgn="base" hangingPunct="0">
        <a:spcBef>
          <a:spcPct val="20000"/>
        </a:spcBef>
        <a:spcAft>
          <a:spcPct val="0"/>
        </a:spcAft>
        <a:buFont typeface="Arial" panose="020B0604020202020204" pitchFamily="34" charset="0"/>
        <a:buChar char="•"/>
        <a:defRPr sz="16500" kern="1200">
          <a:solidFill>
            <a:schemeClr val="tx1"/>
          </a:solidFill>
          <a:latin typeface="+mn-lt"/>
          <a:ea typeface="+mn-ea"/>
          <a:cs typeface="+mn-cs"/>
        </a:defRPr>
      </a:lvl1pPr>
      <a:lvl2pPr marL="3819525" indent="-1468438" algn="l" defTabSz="2351088" rtl="0" eaLnBrk="0" fontAlgn="base" hangingPunct="0">
        <a:spcBef>
          <a:spcPct val="20000"/>
        </a:spcBef>
        <a:spcAft>
          <a:spcPct val="0"/>
        </a:spcAft>
        <a:buFont typeface="Arial" panose="020B0604020202020204" pitchFamily="34" charset="0"/>
        <a:buChar char="–"/>
        <a:defRPr sz="14400" kern="1200">
          <a:solidFill>
            <a:schemeClr val="tx1"/>
          </a:solidFill>
          <a:latin typeface="+mn-lt"/>
          <a:ea typeface="+mn-ea"/>
          <a:cs typeface="+mn-cs"/>
        </a:defRPr>
      </a:lvl2pPr>
      <a:lvl3pPr marL="5876925" indent="-1174750" algn="l" defTabSz="2351088" rtl="0" eaLnBrk="0" fontAlgn="base" hangingPunct="0">
        <a:spcBef>
          <a:spcPct val="20000"/>
        </a:spcBef>
        <a:spcAft>
          <a:spcPct val="0"/>
        </a:spcAft>
        <a:buFont typeface="Arial" panose="020B0604020202020204" pitchFamily="34" charset="0"/>
        <a:buChar char="•"/>
        <a:defRPr sz="12300" kern="1200">
          <a:solidFill>
            <a:schemeClr val="tx1"/>
          </a:solidFill>
          <a:latin typeface="+mn-lt"/>
          <a:ea typeface="+mn-ea"/>
          <a:cs typeface="+mn-cs"/>
        </a:defRPr>
      </a:lvl3pPr>
      <a:lvl4pPr marL="8228013" indent="-1174750" algn="l" defTabSz="2351088"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4pPr>
      <a:lvl5pPr marL="10580688" indent="-1174750" algn="l" defTabSz="2351088"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EC6821-0DBE-8840-AFAB-2C2957565929}"/>
              </a:ext>
            </a:extLst>
          </p:cNvPr>
          <p:cNvSpPr/>
          <p:nvPr/>
        </p:nvSpPr>
        <p:spPr>
          <a:xfrm>
            <a:off x="11417460" y="4395678"/>
            <a:ext cx="27078780" cy="2362210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2351288"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B0ACEB34-3555-B746-8429-6586EDFDAD55}"/>
              </a:ext>
            </a:extLst>
          </p:cNvPr>
          <p:cNvSpPr/>
          <p:nvPr/>
        </p:nvSpPr>
        <p:spPr>
          <a:xfrm>
            <a:off x="0" y="-464563"/>
            <a:ext cx="49377599" cy="4818063"/>
          </a:xfrm>
          <a:prstGeom prst="rect">
            <a:avLst/>
          </a:prstGeom>
          <a:solidFill>
            <a:srgbClr val="004D3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2351288" eaLnBrk="1" fontAlgn="auto" hangingPunct="1">
              <a:spcBef>
                <a:spcPts val="0"/>
              </a:spcBef>
              <a:spcAft>
                <a:spcPts val="0"/>
              </a:spcAft>
              <a:defRPr/>
            </a:pPr>
            <a:endParaRPr lang="en-US"/>
          </a:p>
        </p:txBody>
      </p:sp>
      <p:sp>
        <p:nvSpPr>
          <p:cNvPr id="5124" name="TextBox 11">
            <a:extLst>
              <a:ext uri="{FF2B5EF4-FFF2-40B4-BE49-F238E27FC236}">
                <a16:creationId xmlns:a16="http://schemas.microsoft.com/office/drawing/2014/main" id="{B52BC6F6-BB9A-A442-922C-4AF5F52EA064}"/>
              </a:ext>
            </a:extLst>
          </p:cNvPr>
          <p:cNvSpPr txBox="1">
            <a:spLocks noChangeArrowheads="1"/>
          </p:cNvSpPr>
          <p:nvPr/>
        </p:nvSpPr>
        <p:spPr bwMode="auto">
          <a:xfrm>
            <a:off x="5120640" y="610027"/>
            <a:ext cx="3860625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9300">
                <a:solidFill>
                  <a:schemeClr val="tx1"/>
                </a:solidFill>
                <a:latin typeface="Calibri" panose="020F0502020204030204" pitchFamily="34" charset="0"/>
              </a:defRPr>
            </a:lvl1pPr>
            <a:lvl2pPr marL="742950" indent="-285750">
              <a:defRPr sz="9300">
                <a:solidFill>
                  <a:schemeClr val="tx1"/>
                </a:solidFill>
                <a:latin typeface="Calibri" panose="020F0502020204030204" pitchFamily="34" charset="0"/>
              </a:defRPr>
            </a:lvl2pPr>
            <a:lvl3pPr marL="1143000" indent="-228600">
              <a:defRPr sz="9300">
                <a:solidFill>
                  <a:schemeClr val="tx1"/>
                </a:solidFill>
                <a:latin typeface="Calibri" panose="020F0502020204030204" pitchFamily="34" charset="0"/>
              </a:defRPr>
            </a:lvl3pPr>
            <a:lvl4pPr marL="1600200" indent="-228600">
              <a:defRPr sz="9300">
                <a:solidFill>
                  <a:schemeClr val="tx1"/>
                </a:solidFill>
                <a:latin typeface="Calibri" panose="020F0502020204030204" pitchFamily="34" charset="0"/>
              </a:defRPr>
            </a:lvl4pPr>
            <a:lvl5pPr marL="2057400" indent="-228600">
              <a:defRPr sz="9300">
                <a:solidFill>
                  <a:schemeClr val="tx1"/>
                </a:solidFill>
                <a:latin typeface="Calibri" panose="020F0502020204030204" pitchFamily="34" charset="0"/>
              </a:defRPr>
            </a:lvl5pPr>
            <a:lvl6pPr marL="2514600" indent="-228600" defTabSz="2351088" eaLnBrk="0" fontAlgn="base" hangingPunct="0">
              <a:spcBef>
                <a:spcPct val="0"/>
              </a:spcBef>
              <a:spcAft>
                <a:spcPct val="0"/>
              </a:spcAft>
              <a:defRPr sz="9300">
                <a:solidFill>
                  <a:schemeClr val="tx1"/>
                </a:solidFill>
                <a:latin typeface="Calibri" panose="020F0502020204030204" pitchFamily="34" charset="0"/>
              </a:defRPr>
            </a:lvl6pPr>
            <a:lvl7pPr marL="2971800" indent="-228600" defTabSz="2351088" eaLnBrk="0" fontAlgn="base" hangingPunct="0">
              <a:spcBef>
                <a:spcPct val="0"/>
              </a:spcBef>
              <a:spcAft>
                <a:spcPct val="0"/>
              </a:spcAft>
              <a:defRPr sz="9300">
                <a:solidFill>
                  <a:schemeClr val="tx1"/>
                </a:solidFill>
                <a:latin typeface="Calibri" panose="020F0502020204030204" pitchFamily="34" charset="0"/>
              </a:defRPr>
            </a:lvl7pPr>
            <a:lvl8pPr marL="3429000" indent="-228600" defTabSz="2351088" eaLnBrk="0" fontAlgn="base" hangingPunct="0">
              <a:spcBef>
                <a:spcPct val="0"/>
              </a:spcBef>
              <a:spcAft>
                <a:spcPct val="0"/>
              </a:spcAft>
              <a:defRPr sz="9300">
                <a:solidFill>
                  <a:schemeClr val="tx1"/>
                </a:solidFill>
                <a:latin typeface="Calibri" panose="020F0502020204030204" pitchFamily="34" charset="0"/>
              </a:defRPr>
            </a:lvl8pPr>
            <a:lvl9pPr marL="3886200" indent="-228600" defTabSz="2351088" eaLnBrk="0" fontAlgn="base" hangingPunct="0">
              <a:spcBef>
                <a:spcPct val="0"/>
              </a:spcBef>
              <a:spcAft>
                <a:spcPct val="0"/>
              </a:spcAft>
              <a:defRPr sz="9300">
                <a:solidFill>
                  <a:schemeClr val="tx1"/>
                </a:solidFill>
                <a:latin typeface="Calibri" panose="020F0502020204030204" pitchFamily="34" charset="0"/>
              </a:defRPr>
            </a:lvl9pPr>
          </a:lstStyle>
          <a:p>
            <a:pPr algn="ctr" eaLnBrk="1" hangingPunct="1"/>
            <a:r>
              <a:rPr lang="en-US" altLang="en-US" sz="8000" b="1" i="1" dirty="0">
                <a:solidFill>
                  <a:schemeClr val="bg1"/>
                </a:solidFill>
                <a:latin typeface="Arial" panose="020B0604020202020204" pitchFamily="34" charset="0"/>
                <a:cs typeface="Arial" panose="020B0604020202020204" pitchFamily="34" charset="0"/>
              </a:rPr>
              <a:t>Improving Length of Stay in Veterans Undergoing Total Joint Arthroplasty</a:t>
            </a:r>
            <a:br>
              <a:rPr lang="en-US" altLang="en-US" sz="7200" i="1" dirty="0">
                <a:solidFill>
                  <a:schemeClr val="bg1"/>
                </a:solidFill>
                <a:latin typeface="Arial" panose="020B0604020202020204" pitchFamily="34" charset="0"/>
                <a:cs typeface="Arial" panose="020B0604020202020204" pitchFamily="34" charset="0"/>
              </a:rPr>
            </a:br>
            <a:r>
              <a:rPr lang="en-US" altLang="en-US" sz="8000" i="1" dirty="0">
                <a:solidFill>
                  <a:schemeClr val="bg1"/>
                </a:solidFill>
                <a:latin typeface="Arial" panose="020B0604020202020204" pitchFamily="34" charset="0"/>
                <a:cs typeface="Arial" panose="020B0604020202020204" pitchFamily="34" charset="0"/>
              </a:rPr>
              <a:t>Martha Beach, DNP, APRN,CCNS-BC, ACNP-BC</a:t>
            </a:r>
          </a:p>
          <a:p>
            <a:pPr algn="ctr" eaLnBrk="1" hangingPunct="1"/>
            <a:r>
              <a:rPr lang="en-US" altLang="en-US" sz="8000" i="1" dirty="0">
                <a:solidFill>
                  <a:schemeClr val="bg1"/>
                </a:solidFill>
                <a:latin typeface="Arial" panose="020B0604020202020204" pitchFamily="34" charset="0"/>
                <a:cs typeface="Arial" panose="020B0604020202020204" pitchFamily="34" charset="0"/>
              </a:rPr>
              <a:t>Project Faculty: Christina Cardy, DNP, APRN, AGACNP-BC</a:t>
            </a:r>
          </a:p>
        </p:txBody>
      </p:sp>
      <p:sp>
        <p:nvSpPr>
          <p:cNvPr id="5" name="Rectangle 4">
            <a:extLst>
              <a:ext uri="{FF2B5EF4-FFF2-40B4-BE49-F238E27FC236}">
                <a16:creationId xmlns:a16="http://schemas.microsoft.com/office/drawing/2014/main" id="{FC04376B-24EE-AC4A-83FD-426225A32C28}"/>
              </a:ext>
            </a:extLst>
          </p:cNvPr>
          <p:cNvSpPr/>
          <p:nvPr/>
        </p:nvSpPr>
        <p:spPr>
          <a:xfrm>
            <a:off x="0" y="28100338"/>
            <a:ext cx="49377600" cy="4818062"/>
          </a:xfrm>
          <a:prstGeom prst="rect">
            <a:avLst/>
          </a:prstGeom>
          <a:solidFill>
            <a:srgbClr val="177A57"/>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2351288" eaLnBrk="1" fontAlgn="auto" hangingPunct="1">
              <a:spcBef>
                <a:spcPts val="0"/>
              </a:spcBef>
              <a:spcAft>
                <a:spcPts val="0"/>
              </a:spcAft>
              <a:defRPr/>
            </a:pPr>
            <a:endParaRPr lang="en-US"/>
          </a:p>
        </p:txBody>
      </p:sp>
      <p:sp>
        <p:nvSpPr>
          <p:cNvPr id="5126" name="Title 4">
            <a:extLst>
              <a:ext uri="{FF2B5EF4-FFF2-40B4-BE49-F238E27FC236}">
                <a16:creationId xmlns:a16="http://schemas.microsoft.com/office/drawing/2014/main" id="{7AA790F2-F6E9-3A47-95AD-63D798243D03}"/>
              </a:ext>
            </a:extLst>
          </p:cNvPr>
          <p:cNvSpPr txBox="1">
            <a:spLocks noChangeArrowheads="1"/>
          </p:cNvSpPr>
          <p:nvPr/>
        </p:nvSpPr>
        <p:spPr bwMode="auto">
          <a:xfrm>
            <a:off x="514350" y="28902025"/>
            <a:ext cx="40447887" cy="313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70258" tIns="235129" rIns="470258" bIns="235129"/>
          <a:lstStyle>
            <a:lvl1pPr>
              <a:defRPr sz="9300">
                <a:solidFill>
                  <a:schemeClr val="tx1"/>
                </a:solidFill>
                <a:latin typeface="Calibri" panose="020F0502020204030204" pitchFamily="34" charset="0"/>
              </a:defRPr>
            </a:lvl1pPr>
            <a:lvl2pPr marL="742950" indent="-285750">
              <a:defRPr sz="9300">
                <a:solidFill>
                  <a:schemeClr val="tx1"/>
                </a:solidFill>
                <a:latin typeface="Calibri" panose="020F0502020204030204" pitchFamily="34" charset="0"/>
              </a:defRPr>
            </a:lvl2pPr>
            <a:lvl3pPr marL="1143000" indent="-228600">
              <a:defRPr sz="9300">
                <a:solidFill>
                  <a:schemeClr val="tx1"/>
                </a:solidFill>
                <a:latin typeface="Calibri" panose="020F0502020204030204" pitchFamily="34" charset="0"/>
              </a:defRPr>
            </a:lvl3pPr>
            <a:lvl4pPr marL="1600200" indent="-228600">
              <a:defRPr sz="9300">
                <a:solidFill>
                  <a:schemeClr val="tx1"/>
                </a:solidFill>
                <a:latin typeface="Calibri" panose="020F0502020204030204" pitchFamily="34" charset="0"/>
              </a:defRPr>
            </a:lvl4pPr>
            <a:lvl5pPr marL="2057400" indent="-228600">
              <a:defRPr sz="9300">
                <a:solidFill>
                  <a:schemeClr val="tx1"/>
                </a:solidFill>
                <a:latin typeface="Calibri" panose="020F0502020204030204" pitchFamily="34" charset="0"/>
              </a:defRPr>
            </a:lvl5pPr>
            <a:lvl6pPr marL="2514600" indent="-228600" defTabSz="2351088" eaLnBrk="0" fontAlgn="base" hangingPunct="0">
              <a:spcBef>
                <a:spcPct val="0"/>
              </a:spcBef>
              <a:spcAft>
                <a:spcPct val="0"/>
              </a:spcAft>
              <a:defRPr sz="9300">
                <a:solidFill>
                  <a:schemeClr val="tx1"/>
                </a:solidFill>
                <a:latin typeface="Calibri" panose="020F0502020204030204" pitchFamily="34" charset="0"/>
              </a:defRPr>
            </a:lvl6pPr>
            <a:lvl7pPr marL="2971800" indent="-228600" defTabSz="2351088" eaLnBrk="0" fontAlgn="base" hangingPunct="0">
              <a:spcBef>
                <a:spcPct val="0"/>
              </a:spcBef>
              <a:spcAft>
                <a:spcPct val="0"/>
              </a:spcAft>
              <a:defRPr sz="9300">
                <a:solidFill>
                  <a:schemeClr val="tx1"/>
                </a:solidFill>
                <a:latin typeface="Calibri" panose="020F0502020204030204" pitchFamily="34" charset="0"/>
              </a:defRPr>
            </a:lvl7pPr>
            <a:lvl8pPr marL="3429000" indent="-228600" defTabSz="2351088" eaLnBrk="0" fontAlgn="base" hangingPunct="0">
              <a:spcBef>
                <a:spcPct val="0"/>
              </a:spcBef>
              <a:spcAft>
                <a:spcPct val="0"/>
              </a:spcAft>
              <a:defRPr sz="9300">
                <a:solidFill>
                  <a:schemeClr val="tx1"/>
                </a:solidFill>
                <a:latin typeface="Calibri" panose="020F0502020204030204" pitchFamily="34" charset="0"/>
              </a:defRPr>
            </a:lvl8pPr>
            <a:lvl9pPr marL="3886200" indent="-228600" defTabSz="2351088" eaLnBrk="0" fontAlgn="base" hangingPunct="0">
              <a:spcBef>
                <a:spcPct val="0"/>
              </a:spcBef>
              <a:spcAft>
                <a:spcPct val="0"/>
              </a:spcAft>
              <a:defRPr sz="9300">
                <a:solidFill>
                  <a:schemeClr val="tx1"/>
                </a:solidFill>
                <a:latin typeface="Calibri" panose="020F0502020204030204" pitchFamily="34" charset="0"/>
              </a:defRPr>
            </a:lvl9pPr>
          </a:lstStyle>
          <a:p>
            <a:pPr eaLnBrk="1" hangingPunct="1"/>
            <a:r>
              <a:rPr lang="en-US" altLang="en-US" sz="8000" b="1" dirty="0">
                <a:solidFill>
                  <a:schemeClr val="bg1"/>
                </a:solidFill>
                <a:latin typeface="Arial" panose="020B0604020202020204" pitchFamily="34" charset="0"/>
                <a:ea typeface="Roboto" panose="02000000000000000000" pitchFamily="2" charset="0"/>
                <a:cs typeface="Arial" panose="020B0604020202020204" pitchFamily="34" charset="0"/>
              </a:rPr>
              <a:t>Perioperative ERAS protocol implementation resulted in statistically significant improvement in length of stay compared to traditional surgical care</a:t>
            </a:r>
            <a:endParaRPr lang="en-US" altLang="en-US" sz="80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8" name="TextBox 7">
            <a:extLst>
              <a:ext uri="{FF2B5EF4-FFF2-40B4-BE49-F238E27FC236}">
                <a16:creationId xmlns:a16="http://schemas.microsoft.com/office/drawing/2014/main" id="{7FA8EFFE-1A44-9547-9EA6-212ED5ED9A82}"/>
              </a:ext>
            </a:extLst>
          </p:cNvPr>
          <p:cNvSpPr txBox="1"/>
          <p:nvPr/>
        </p:nvSpPr>
        <p:spPr>
          <a:xfrm>
            <a:off x="1" y="4478229"/>
            <a:ext cx="11334988" cy="19988357"/>
          </a:xfrm>
          <a:prstGeom prst="rect">
            <a:avLst/>
          </a:prstGeom>
          <a:noFill/>
        </p:spPr>
        <p:txBody>
          <a:bodyPr wrap="square">
            <a:spAutoFit/>
          </a:bodyPr>
          <a:lstStyle/>
          <a:p>
            <a:pPr defTabSz="2351288" eaLnBrk="1" fontAlgn="auto" hangingPunct="1">
              <a:lnSpc>
                <a:spcPct val="120000"/>
              </a:lnSpc>
              <a:spcBef>
                <a:spcPts val="0"/>
              </a:spcBef>
              <a:spcAft>
                <a:spcPts val="0"/>
              </a:spcAft>
              <a:defRPr/>
            </a:pPr>
            <a:r>
              <a:rPr lang="en-US" sz="3600" b="1" dirty="0">
                <a:latin typeface="Arial" panose="020B0604020202020204" pitchFamily="34" charset="0"/>
                <a:cs typeface="Arial" panose="020B0604020202020204" pitchFamily="34" charset="0"/>
              </a:rPr>
              <a:t>PROBLEM STATEMENT</a:t>
            </a: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Patients who underwent elective total knee or hip arthroplasty at a local Veterans Health Administration (VHA) hospital consistently experienced a higher hospital length of stay (LOS) when compared to the national average of similar surgeries due to factors such as lack preoperative optimization, lack of early ambulation, poor pain control and delayed oral intake </a:t>
            </a: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Failure to address preoperative optimization, poor postoperative pain control, lack of early mobilization and initiation of early oral intake contribute to longer hospital length of stay</a:t>
            </a: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Extended hospital LOS increases the risk of post-operative complications</a:t>
            </a:r>
          </a:p>
          <a:p>
            <a:pPr defTabSz="2351288" eaLnBrk="1" fontAlgn="auto" hangingPunct="1">
              <a:lnSpc>
                <a:spcPct val="120000"/>
              </a:lnSpc>
              <a:spcBef>
                <a:spcPts val="0"/>
              </a:spcBef>
              <a:spcAft>
                <a:spcPts val="0"/>
              </a:spcAft>
              <a:defRPr/>
            </a:pPr>
            <a:endParaRPr lang="en-US" sz="36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r>
              <a:rPr lang="en-US" sz="3600" b="1" dirty="0">
                <a:latin typeface="Arial" panose="020B0604020202020204" pitchFamily="34" charset="0"/>
                <a:cs typeface="Arial" panose="020B0604020202020204" pitchFamily="34" charset="0"/>
              </a:rPr>
              <a:t>PROJECT PURPOSE</a:t>
            </a: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To decrease hospital length of stay in patients undergoing elective joint arthroplasty through the implementation of an ERAS protocol.</a:t>
            </a: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Comparison implementing a perioperative</a:t>
            </a: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ERAS protocol for total knee or hip arthroplasty at decreasing LOS to current traditional care</a:t>
            </a:r>
          </a:p>
          <a:p>
            <a:pPr defTabSz="2351288" eaLnBrk="1" fontAlgn="auto" hangingPunct="1">
              <a:lnSpc>
                <a:spcPct val="120000"/>
              </a:lnSpc>
              <a:spcBef>
                <a:spcPts val="0"/>
              </a:spcBef>
              <a:spcAft>
                <a:spcPts val="0"/>
              </a:spcAft>
              <a:defRPr/>
            </a:pPr>
            <a:endParaRPr lang="en-US" sz="3600" dirty="0">
              <a:latin typeface="Arial" panose="020B0604020202020204" pitchFamily="34" charset="0"/>
              <a:cs typeface="Arial" panose="020B0604020202020204" pitchFamily="34" charset="0"/>
            </a:endParaRP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b="1" dirty="0">
                <a:latin typeface="Arial" panose="020B0604020202020204" pitchFamily="34" charset="0"/>
                <a:cs typeface="Arial" panose="020B0604020202020204" pitchFamily="34" charset="0"/>
              </a:rPr>
              <a:t>Clinical Question:</a:t>
            </a:r>
            <a:r>
              <a:rPr lang="en-US" sz="3600" dirty="0">
                <a:latin typeface="Arial" panose="020B0604020202020204" pitchFamily="34" charset="0"/>
                <a:cs typeface="Arial" panose="020B0604020202020204" pitchFamily="34" charset="0"/>
              </a:rPr>
              <a:t> I</a:t>
            </a:r>
            <a:r>
              <a:rPr lang="en-US" sz="3600" dirty="0"/>
              <a:t>n veterans undergoing total joint arthroplasty at a Veterans Affairs (VA) hospital, does implementation of an Enhanced Recovery After Surgery (ERAS) guided perioperative protocol decrease length of hospital stay when compared to current practice over a three-month period? </a:t>
            </a:r>
            <a:endParaRPr lang="en-US" sz="3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B8B64F3-899E-2848-94CA-EEE0B8271051}"/>
              </a:ext>
            </a:extLst>
          </p:cNvPr>
          <p:cNvSpPr txBox="1"/>
          <p:nvPr/>
        </p:nvSpPr>
        <p:spPr>
          <a:xfrm>
            <a:off x="11770667" y="4363657"/>
            <a:ext cx="12076885" cy="24407066"/>
          </a:xfrm>
          <a:prstGeom prst="rect">
            <a:avLst/>
          </a:prstGeom>
          <a:noFill/>
        </p:spPr>
        <p:txBody>
          <a:bodyPr wrap="square">
            <a:spAutoFit/>
          </a:bodyPr>
          <a:lstStyle/>
          <a:p>
            <a:pPr defTabSz="2351288" eaLnBrk="1" fontAlgn="auto" hangingPunct="1">
              <a:lnSpc>
                <a:spcPct val="120000"/>
              </a:lnSpc>
              <a:spcBef>
                <a:spcPts val="0"/>
              </a:spcBef>
              <a:spcAft>
                <a:spcPts val="0"/>
              </a:spcAft>
              <a:defRPr/>
            </a:pPr>
            <a:r>
              <a:rPr lang="en-US" sz="3600" b="1" dirty="0">
                <a:latin typeface="Arial" panose="020B0604020202020204" pitchFamily="34" charset="0"/>
                <a:cs typeface="Arial" panose="020B0604020202020204" pitchFamily="34" charset="0"/>
              </a:rPr>
              <a:t>METHODS</a:t>
            </a:r>
          </a:p>
          <a:p>
            <a:pPr>
              <a:defRPr/>
            </a:pPr>
            <a:r>
              <a:rPr lang="en-US" sz="3600" b="1" dirty="0">
                <a:latin typeface="Arial" panose="020B0604020202020204" pitchFamily="34" charset="0"/>
                <a:cs typeface="Arial" panose="020B0604020202020204" pitchFamily="34" charset="0"/>
              </a:rPr>
              <a:t>Participants</a:t>
            </a:r>
          </a:p>
          <a:p>
            <a:pPr marL="685800" indent="-685800">
              <a:buFont typeface="Arial" panose="020B0604020202020204" pitchFamily="34" charset="0"/>
              <a:buChar char="•"/>
              <a:defRPr/>
            </a:pPr>
            <a:r>
              <a:rPr lang="en-US" sz="3600" dirty="0">
                <a:latin typeface="Arial" panose="020B0604020202020204" pitchFamily="34" charset="0"/>
                <a:cs typeface="Arial" panose="020B0604020202020204" pitchFamily="34" charset="0"/>
              </a:rPr>
              <a:t>Military veterans undergoing electively scheduled total joint (knee or hip) arthroplasty</a:t>
            </a:r>
          </a:p>
          <a:p>
            <a:pPr marL="685800" indent="-685800">
              <a:buFont typeface="Arial" panose="020B0604020202020204" pitchFamily="34" charset="0"/>
              <a:buChar char="•"/>
              <a:defRPr/>
            </a:pPr>
            <a:r>
              <a:rPr lang="en-US" sz="3600" dirty="0">
                <a:latin typeface="Arial" panose="020B0604020202020204" pitchFamily="34" charset="0"/>
                <a:cs typeface="Arial" panose="020B0604020202020204" pitchFamily="34" charset="0"/>
              </a:rPr>
              <a:t>Exclusion criteria: Veteran patients undergoing revision surgery for total knee/hip arthroplasty and/or admitted patients requiring emergency/urgent total joint arthroplasty</a:t>
            </a:r>
          </a:p>
          <a:p>
            <a:pPr>
              <a:defRPr/>
            </a:pPr>
            <a:endParaRPr lang="en-US" sz="3600" dirty="0">
              <a:latin typeface="Arial" panose="020B0604020202020204" pitchFamily="34" charset="0"/>
              <a:cs typeface="Arial" panose="020B0604020202020204" pitchFamily="34" charset="0"/>
            </a:endParaRPr>
          </a:p>
          <a:p>
            <a:pPr>
              <a:defRPr/>
            </a:pPr>
            <a:r>
              <a:rPr lang="en-US" sz="3600" b="1" dirty="0">
                <a:latin typeface="Arial" panose="020B0604020202020204" pitchFamily="34" charset="0"/>
                <a:cs typeface="Arial" panose="020B0604020202020204" pitchFamily="34" charset="0"/>
              </a:rPr>
              <a:t>Setting</a:t>
            </a:r>
          </a:p>
          <a:p>
            <a:pPr marL="571500" indent="-571500">
              <a:buFont typeface="Arial" panose="020B0604020202020204" pitchFamily="34" charset="0"/>
              <a:buChar char="•"/>
              <a:defRPr/>
            </a:pPr>
            <a:r>
              <a:rPr lang="en-US" sz="3600" dirty="0">
                <a:latin typeface="Arial" panose="020B0604020202020204" pitchFamily="34" charset="0"/>
                <a:cs typeface="Arial" panose="020B0604020202020204" pitchFamily="34" charset="0"/>
              </a:rPr>
              <a:t>A tertiary VHA West Central Florida hospital providing orthopedic surgery with to include Orthopedic Outpatient Clinic, ASU, OR, PACU, Surgical ward and Surgical ICU</a:t>
            </a:r>
          </a:p>
          <a:p>
            <a:pPr>
              <a:defRPr/>
            </a:pPr>
            <a:endParaRPr lang="en-US" sz="3600" b="1" dirty="0">
              <a:latin typeface="Arial" panose="020B0604020202020204" pitchFamily="34" charset="0"/>
              <a:cs typeface="Arial" panose="020B0604020202020204" pitchFamily="34" charset="0"/>
            </a:endParaRPr>
          </a:p>
          <a:p>
            <a:pPr>
              <a:defRPr/>
            </a:pPr>
            <a:r>
              <a:rPr lang="en-US" sz="3600" b="1" dirty="0">
                <a:latin typeface="Arial" panose="020B0604020202020204" pitchFamily="34" charset="0"/>
                <a:cs typeface="Arial" panose="020B0604020202020204" pitchFamily="34" charset="0"/>
              </a:rPr>
              <a:t>Instruments/Tools</a:t>
            </a:r>
          </a:p>
          <a:p>
            <a:pPr marL="571500" indent="-571500">
              <a:buFont typeface="Arial" panose="020B0604020202020204" pitchFamily="34" charset="0"/>
              <a:buChar char="•"/>
              <a:defRPr/>
            </a:pPr>
            <a:r>
              <a:rPr lang="en-US" sz="3600" dirty="0">
                <a:latin typeface="Arial" panose="020B0604020202020204" pitchFamily="34" charset="0"/>
                <a:cs typeface="Arial" panose="020B0604020202020204" pitchFamily="34" charset="0"/>
              </a:rPr>
              <a:t>An ERAS protocol consisting of a perioperative regimen of patient education, medical optimization, opioid-sparing protocol, intraoperative nerve blocks, antibiotic prophylaxis, POD 0 mobilization from nursing and physical therapy, early oral intake and a standardized order set. (</a:t>
            </a:r>
            <a:r>
              <a:rPr lang="en-US" sz="3600" i="1" dirty="0">
                <a:latin typeface="Arial" panose="020B0604020202020204" pitchFamily="34" charset="0"/>
                <a:cs typeface="Arial" panose="020B0604020202020204" pitchFamily="34" charset="0"/>
              </a:rPr>
              <a:t>See reference for protocol). </a:t>
            </a:r>
          </a:p>
          <a:p>
            <a:pPr marL="571500" indent="-571500">
              <a:buFont typeface="Arial" panose="020B0604020202020204" pitchFamily="34" charset="0"/>
              <a:buChar char="•"/>
              <a:defRPr/>
            </a:pPr>
            <a:endParaRPr lang="en-US" sz="3600" i="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r>
              <a:rPr lang="en-US" sz="3600" b="1" dirty="0">
                <a:latin typeface="Arial" panose="020B0604020202020204" pitchFamily="34" charset="0"/>
                <a:cs typeface="Arial" panose="020B0604020202020204" pitchFamily="34" charset="0"/>
              </a:rPr>
              <a:t>Intervention and Data Collection</a:t>
            </a:r>
          </a:p>
          <a:p>
            <a:pPr marL="571500" indent="-571500">
              <a:buFont typeface="Arial" panose="020B0604020202020204" pitchFamily="34" charset="0"/>
              <a:buChar char="•"/>
              <a:defRPr/>
            </a:pPr>
            <a:r>
              <a:rPr lang="en-US" sz="3600" dirty="0">
                <a:latin typeface="Arial" panose="020B0604020202020204" pitchFamily="34" charset="0"/>
                <a:cs typeface="Arial" panose="020B0604020202020204" pitchFamily="34" charset="0"/>
              </a:rPr>
              <a:t>Hospital LOS was measured after ERAS protocol      implementation</a:t>
            </a:r>
          </a:p>
          <a:p>
            <a:pPr marL="571500" indent="-571500">
              <a:buFont typeface="Arial" panose="020B0604020202020204" pitchFamily="34" charset="0"/>
              <a:buChar char="•"/>
              <a:defRPr/>
            </a:pPr>
            <a:r>
              <a:rPr lang="en-US" sz="3600" dirty="0">
                <a:latin typeface="Arial" panose="020B0604020202020204" pitchFamily="34" charset="0"/>
                <a:cs typeface="Arial" panose="020B0604020202020204" pitchFamily="34" charset="0"/>
              </a:rPr>
              <a:t>LOS was measured by subtracting the admission date from the discharge date utilizing the Sequel quality reporting program and National Surgery Office (NSO)</a:t>
            </a: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Retrospective chart review consisting of aggregated data of electively admitted veterans undergoing total knee/hip arthroplasty for three months prior to implementation of ERAS protocol</a:t>
            </a: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Prospective chart review consisting of LOS data of all  veterans undergoing total knee/hip arthroplasty for  three months after implementation of ERAS protocol</a:t>
            </a:r>
          </a:p>
          <a:p>
            <a:pPr marL="571500" indent="-571500" defTabSz="2351288" eaLnBrk="1" fontAlgn="auto" hangingPunct="1">
              <a:lnSpc>
                <a:spcPct val="120000"/>
              </a:lnSpc>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A perioperative ERAS consisting of patient education, medical optimization, opioid-sparing protocol, use intraoperative nerve blocks, antibiotic prophylaxis, POD 0 mobilization, early oral intake and standard order set.</a:t>
            </a:r>
          </a:p>
        </p:txBody>
      </p:sp>
      <p:sp>
        <p:nvSpPr>
          <p:cNvPr id="14" name="TextBox 13">
            <a:extLst>
              <a:ext uri="{FF2B5EF4-FFF2-40B4-BE49-F238E27FC236}">
                <a16:creationId xmlns:a16="http://schemas.microsoft.com/office/drawing/2014/main" id="{05984723-5ABC-5845-8036-5C6E891269E0}"/>
              </a:ext>
            </a:extLst>
          </p:cNvPr>
          <p:cNvSpPr txBox="1"/>
          <p:nvPr/>
        </p:nvSpPr>
        <p:spPr>
          <a:xfrm>
            <a:off x="38578712" y="4363657"/>
            <a:ext cx="10268822" cy="23914239"/>
          </a:xfrm>
          <a:prstGeom prst="rect">
            <a:avLst/>
          </a:prstGeom>
          <a:noFill/>
        </p:spPr>
        <p:txBody>
          <a:bodyPr wrap="square">
            <a:spAutoFit/>
          </a:bodyPr>
          <a:lstStyle/>
          <a:p>
            <a:pPr defTabSz="2351288" eaLnBrk="1" fontAlgn="auto" hangingPunct="1">
              <a:spcBef>
                <a:spcPts val="0"/>
              </a:spcBef>
              <a:spcAft>
                <a:spcPts val="0"/>
              </a:spcAft>
              <a:defRPr/>
            </a:pPr>
            <a:r>
              <a:rPr lang="en-US" sz="3600" b="1" dirty="0">
                <a:latin typeface="Arial" panose="020B0604020202020204" pitchFamily="34" charset="0"/>
                <a:cs typeface="Arial" panose="020B0604020202020204" pitchFamily="34" charset="0"/>
              </a:rPr>
              <a:t>DISCUSSION</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The perioperative ERAS protocol for elective total hip or knee arthroplasty resulted in a statistically significant improvement in hospital length of stay (p=0.011)</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This quality improvement project demonstrated a perioperative ERAS protocol is </a:t>
            </a:r>
            <a:r>
              <a:rPr lang="en-US" sz="3600" u="sng" dirty="0">
                <a:latin typeface="Arial" panose="020B0604020202020204" pitchFamily="34" charset="0"/>
                <a:cs typeface="Arial" panose="020B0604020202020204" pitchFamily="34" charset="0"/>
              </a:rPr>
              <a:t>more desirable </a:t>
            </a:r>
            <a:r>
              <a:rPr lang="en-US" sz="3600" dirty="0">
                <a:latin typeface="Arial" panose="020B0604020202020204" pitchFamily="34" charset="0"/>
                <a:cs typeface="Arial" panose="020B0604020202020204" pitchFamily="34" charset="0"/>
              </a:rPr>
              <a:t>to standard surgical care</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The implementation of the perioperative ERAS protocol revealed an overall reduction in LOS for entire surgery service below the national average for the first time.</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Surgical nursing service reported improved patient pain-control among veterans resulting in  greater compliance and participation with early ambulation and oral intake</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Physical therapy noted veterans were able to participate in earlier ambulation due to improved pain control resulting and greater ambulation distance.</a:t>
            </a:r>
            <a:endParaRPr lang="en-US" sz="3600" b="1" dirty="0">
              <a:latin typeface="Arial" panose="020B0604020202020204" pitchFamily="34" charset="0"/>
              <a:cs typeface="Arial" panose="020B0604020202020204" pitchFamily="34" charset="0"/>
            </a:endParaRPr>
          </a:p>
          <a:p>
            <a:pPr defTabSz="2351288" eaLnBrk="1" fontAlgn="auto" hangingPunct="1">
              <a:spcBef>
                <a:spcPts val="0"/>
              </a:spcBef>
              <a:spcAft>
                <a:spcPts val="0"/>
              </a:spcAft>
              <a:defRPr/>
            </a:pPr>
            <a:endParaRPr lang="en-US" sz="3600" b="1" dirty="0">
              <a:latin typeface="Arial" panose="020B0604020202020204" pitchFamily="34" charset="0"/>
              <a:cs typeface="Arial" panose="020B0604020202020204" pitchFamily="34" charset="0"/>
            </a:endParaRPr>
          </a:p>
          <a:p>
            <a:pPr defTabSz="2351288" eaLnBrk="1" fontAlgn="auto" hangingPunct="1">
              <a:spcBef>
                <a:spcPts val="0"/>
              </a:spcBef>
              <a:spcAft>
                <a:spcPts val="0"/>
              </a:spcAft>
              <a:defRPr/>
            </a:pPr>
            <a:r>
              <a:rPr lang="en-US" sz="3600" b="1" dirty="0">
                <a:latin typeface="Arial" panose="020B0604020202020204" pitchFamily="34" charset="0"/>
                <a:cs typeface="Arial" panose="020B0604020202020204" pitchFamily="34" charset="0"/>
              </a:rPr>
              <a:t>IMPLICATIONS FOR ADVANCED PRACTICE NURSING</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APRNs reported decreased requests for extension of post-operative opioids</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APRNs in additional surgical service lines intend to implement a perioperative ERAS protocol as a result of the achieved improved LOS</a:t>
            </a:r>
            <a:endParaRPr lang="en-US" sz="3600" b="1" dirty="0">
              <a:latin typeface="Arial" panose="020B0604020202020204" pitchFamily="34" charset="0"/>
              <a:cs typeface="Arial" panose="020B0604020202020204" pitchFamily="34" charset="0"/>
            </a:endParaRPr>
          </a:p>
          <a:p>
            <a:pPr defTabSz="2351288" eaLnBrk="1" fontAlgn="auto" hangingPunct="1">
              <a:spcBef>
                <a:spcPts val="0"/>
              </a:spcBef>
              <a:spcAft>
                <a:spcPts val="0"/>
              </a:spcAft>
              <a:defRPr/>
            </a:pPr>
            <a:endParaRPr lang="en-US" sz="3600" b="1" dirty="0">
              <a:latin typeface="Arial" panose="020B0604020202020204" pitchFamily="34" charset="0"/>
              <a:cs typeface="Arial" panose="020B0604020202020204" pitchFamily="34" charset="0"/>
            </a:endParaRPr>
          </a:p>
          <a:p>
            <a:pPr defTabSz="2351288" eaLnBrk="1" fontAlgn="auto" hangingPunct="1">
              <a:spcBef>
                <a:spcPts val="0"/>
              </a:spcBef>
              <a:spcAft>
                <a:spcPts val="0"/>
              </a:spcAft>
              <a:defRPr/>
            </a:pPr>
            <a:r>
              <a:rPr lang="en-US" sz="3600" b="1" dirty="0">
                <a:latin typeface="Arial" panose="020B0604020202020204" pitchFamily="34" charset="0"/>
                <a:cs typeface="Arial" panose="020B0604020202020204" pitchFamily="34" charset="0"/>
              </a:rPr>
              <a:t>SUSTAINABILITY</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Orthopedic surgery service will continue to utilize the ERAS protocol as the standard for all total joint arthroplasty procedures</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Permission will be obtained to update service order sets to reflect the perioperative ERAS protocol</a:t>
            </a:r>
          </a:p>
          <a:p>
            <a:pPr marL="571500" indent="-571500" defTabSz="2351288" eaLnBrk="1" fontAlgn="auto" hangingPunct="1">
              <a:spcBef>
                <a:spcPts val="0"/>
              </a:spcBef>
              <a:spcAft>
                <a:spcPts val="0"/>
              </a:spcAft>
              <a:buFont typeface="Arial" panose="020B0604020202020204" pitchFamily="34" charset="0"/>
              <a:buChar char="•"/>
              <a:defRPr/>
            </a:pPr>
            <a:r>
              <a:rPr lang="en-US" sz="3600" dirty="0">
                <a:latin typeface="Arial" panose="020B0604020202020204" pitchFamily="34" charset="0"/>
                <a:cs typeface="Arial" panose="020B0604020202020204" pitchFamily="34" charset="0"/>
              </a:rPr>
              <a:t>Surgery service incorporated utilization of the ERAS protocol as a goal for improved service LOS through continual quarterly monitoring </a:t>
            </a:r>
            <a:endParaRPr lang="en-US" sz="3600" b="1" dirty="0">
              <a:latin typeface="Arial" panose="020B0604020202020204" pitchFamily="34" charset="0"/>
              <a:cs typeface="Arial" panose="020B0604020202020204" pitchFamily="34" charset="0"/>
            </a:endParaRPr>
          </a:p>
          <a:p>
            <a:pPr defTabSz="2351288" eaLnBrk="1" fontAlgn="auto" hangingPunct="1">
              <a:spcBef>
                <a:spcPts val="0"/>
              </a:spcBef>
              <a:spcAft>
                <a:spcPts val="0"/>
              </a:spcAft>
              <a:defRPr/>
            </a:pPr>
            <a:endParaRPr lang="en-US" sz="3600" b="1" dirty="0">
              <a:latin typeface="Arial" panose="020B0604020202020204" pitchFamily="34" charset="0"/>
              <a:cs typeface="Arial" panose="020B0604020202020204" pitchFamily="34" charset="0"/>
            </a:endParaRPr>
          </a:p>
          <a:p>
            <a:pPr defTabSz="2351288" eaLnBrk="1" fontAlgn="auto" hangingPunct="1">
              <a:spcBef>
                <a:spcPts val="0"/>
              </a:spcBef>
              <a:spcAft>
                <a:spcPts val="0"/>
              </a:spcAft>
              <a:defRPr/>
            </a:pPr>
            <a:r>
              <a:rPr lang="en-US" sz="3600" b="1" dirty="0">
                <a:latin typeface="Arial" panose="020B0604020202020204" pitchFamily="34" charset="0"/>
                <a:cs typeface="Arial" panose="020B0604020202020204" pitchFamily="34" charset="0"/>
              </a:rPr>
              <a:t>REFERENCES</a:t>
            </a:r>
          </a:p>
          <a:p>
            <a:pPr defTabSz="2351288" eaLnBrk="1" fontAlgn="auto" hangingPunct="1">
              <a:spcBef>
                <a:spcPts val="0"/>
              </a:spcBef>
              <a:spcAft>
                <a:spcPts val="0"/>
              </a:spcAft>
              <a:defRPr/>
            </a:pPr>
            <a:endParaRPr lang="en-US" sz="3600" b="1" dirty="0">
              <a:latin typeface="Arial" panose="020B0604020202020204" pitchFamily="34" charset="0"/>
              <a:cs typeface="Arial" panose="020B0604020202020204" pitchFamily="34" charset="0"/>
            </a:endParaRPr>
          </a:p>
        </p:txBody>
      </p:sp>
      <p:pic>
        <p:nvPicPr>
          <p:cNvPr id="5130" name="Picture 10" descr="USouthFlorida-darkbg-1c-white-h.png">
            <a:extLst>
              <a:ext uri="{FF2B5EF4-FFF2-40B4-BE49-F238E27FC236}">
                <a16:creationId xmlns:a16="http://schemas.microsoft.com/office/drawing/2014/main" id="{5F175EAA-C907-9D4E-9F2F-0BD43BCBFA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2162" y="29489259"/>
            <a:ext cx="8158163" cy="142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493DD29E-7E21-F743-9C57-6F99AD5EC5B7}"/>
              </a:ext>
            </a:extLst>
          </p:cNvPr>
          <p:cNvSpPr txBox="1"/>
          <p:nvPr/>
        </p:nvSpPr>
        <p:spPr>
          <a:xfrm>
            <a:off x="24988381" y="4315952"/>
            <a:ext cx="13098266" cy="23970729"/>
          </a:xfrm>
          <a:prstGeom prst="rect">
            <a:avLst/>
          </a:prstGeom>
          <a:noFill/>
        </p:spPr>
        <p:txBody>
          <a:bodyPr wrap="square">
            <a:spAutoFit/>
          </a:bodyPr>
          <a:lstStyle/>
          <a:p>
            <a:pPr defTabSz="2351288" eaLnBrk="1" fontAlgn="auto" hangingPunct="1">
              <a:lnSpc>
                <a:spcPct val="120000"/>
              </a:lnSpc>
              <a:spcBef>
                <a:spcPts val="0"/>
              </a:spcBef>
              <a:spcAft>
                <a:spcPts val="0"/>
              </a:spcAft>
              <a:defRPr/>
            </a:pPr>
            <a:r>
              <a:rPr lang="en-US" sz="3600" b="1" dirty="0">
                <a:latin typeface="Arial" panose="020B0604020202020204" pitchFamily="34" charset="0"/>
                <a:cs typeface="Arial" panose="020B0604020202020204" pitchFamily="34" charset="0"/>
              </a:rPr>
              <a:t>RESULTS</a:t>
            </a:r>
          </a:p>
          <a:p>
            <a:pPr defTabSz="2351288" eaLnBrk="1" fontAlgn="auto" hangingPunct="1">
              <a:lnSpc>
                <a:spcPct val="120000"/>
              </a:lnSpc>
              <a:spcBef>
                <a:spcPts val="0"/>
              </a:spcBef>
              <a:spcAft>
                <a:spcPts val="0"/>
              </a:spcAft>
              <a:defRPr/>
            </a:pPr>
            <a:endParaRPr lang="en-US" sz="3600" b="1" dirty="0">
              <a:latin typeface="Arial" panose="020B0604020202020204" pitchFamily="34" charset="0"/>
              <a:cs typeface="Arial" panose="020B0604020202020204" pitchFamily="34" charset="0"/>
            </a:endParaRPr>
          </a:p>
          <a:p>
            <a:pPr algn="ctr" defTabSz="2351288" eaLnBrk="1" fontAlgn="auto" hangingPunct="1">
              <a:lnSpc>
                <a:spcPct val="120000"/>
              </a:lnSpc>
              <a:spcBef>
                <a:spcPts val="0"/>
              </a:spcBef>
              <a:spcAft>
                <a:spcPts val="0"/>
              </a:spcAft>
              <a:defRPr/>
            </a:pPr>
            <a:r>
              <a:rPr lang="en-US" sz="3200" b="1" dirty="0">
                <a:latin typeface="Arial" panose="020B0604020202020204" pitchFamily="34" charset="0"/>
                <a:cs typeface="Arial" panose="020B0604020202020204" pitchFamily="34" charset="0"/>
              </a:rPr>
              <a:t>   </a:t>
            </a:r>
            <a:r>
              <a:rPr lang="en-US" sz="3200" b="1" u="sng" dirty="0">
                <a:latin typeface="Arial" panose="020B0604020202020204" pitchFamily="34" charset="0"/>
                <a:cs typeface="Arial" panose="020B0604020202020204" pitchFamily="34" charset="0"/>
              </a:rPr>
              <a:t>Length of Hospital Days Prior to ERAS and After ERAS</a:t>
            </a:r>
          </a:p>
          <a:p>
            <a:pPr algn="ctr" defTabSz="2351288" eaLnBrk="1" fontAlgn="auto" hangingPunct="1">
              <a:lnSpc>
                <a:spcPct val="120000"/>
              </a:lnSpc>
              <a:spcBef>
                <a:spcPts val="0"/>
              </a:spcBef>
              <a:spcAft>
                <a:spcPts val="0"/>
              </a:spcAft>
              <a:defRPr/>
            </a:pPr>
            <a:r>
              <a:rPr lang="en-US" sz="3200" b="1" u="sng" dirty="0">
                <a:latin typeface="Arial" panose="020B0604020202020204" pitchFamily="34" charset="0"/>
                <a:cs typeface="Arial" panose="020B0604020202020204" pitchFamily="34" charset="0"/>
              </a:rPr>
              <a:t>Implementation</a:t>
            </a:r>
          </a:p>
          <a:p>
            <a:pPr defTabSz="2351288" eaLnBrk="1" fontAlgn="auto" hangingPunct="1">
              <a:lnSpc>
                <a:spcPct val="120000"/>
              </a:lnSpc>
              <a:spcBef>
                <a:spcPts val="0"/>
              </a:spcBef>
              <a:spcAft>
                <a:spcPts val="0"/>
              </a:spcAft>
              <a:defRPr/>
            </a:pPr>
            <a:endParaRPr lang="en-US" sz="3200" b="1" u="sng"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r>
              <a:rPr lang="en-US" sz="3200" b="1" dirty="0">
                <a:latin typeface="Arial" panose="020B0604020202020204" pitchFamily="34" charset="0"/>
                <a:cs typeface="Arial" panose="020B0604020202020204" pitchFamily="34" charset="0"/>
              </a:rPr>
              <a:t> </a:t>
            </a: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algn="ctr" defTabSz="2351288" eaLnBrk="1" fontAlgn="auto" hangingPunct="1">
              <a:lnSpc>
                <a:spcPct val="120000"/>
              </a:lnSpc>
              <a:spcBef>
                <a:spcPts val="0"/>
              </a:spcBef>
              <a:spcAft>
                <a:spcPts val="0"/>
              </a:spcAft>
              <a:defRPr/>
            </a:pPr>
            <a:r>
              <a:rPr lang="en-US" sz="3200" b="1" u="sng" dirty="0">
                <a:latin typeface="Arial" panose="020B0604020202020204" pitchFamily="34" charset="0"/>
                <a:cs typeface="Arial" panose="020B0604020202020204" pitchFamily="34" charset="0"/>
              </a:rPr>
              <a:t>Length of Hospital Days Prior to ERAS and After ERAS</a:t>
            </a:r>
          </a:p>
          <a:p>
            <a:pPr algn="ctr" defTabSz="2351288" eaLnBrk="1" fontAlgn="auto" hangingPunct="1">
              <a:lnSpc>
                <a:spcPct val="120000"/>
              </a:lnSpc>
              <a:spcBef>
                <a:spcPts val="0"/>
              </a:spcBef>
              <a:spcAft>
                <a:spcPts val="0"/>
              </a:spcAft>
              <a:defRPr/>
            </a:pPr>
            <a:r>
              <a:rPr lang="en-US" sz="3200" b="1" u="sng" dirty="0">
                <a:latin typeface="Arial" panose="020B0604020202020204" pitchFamily="34" charset="0"/>
                <a:cs typeface="Arial" panose="020B0604020202020204" pitchFamily="34" charset="0"/>
              </a:rPr>
              <a:t>Implementation</a:t>
            </a: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r>
              <a:rPr lang="en-US" sz="32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The data was analyzed using an independent samples t-test</a:t>
            </a:r>
          </a:p>
          <a:p>
            <a:pPr defTabSz="2351288" eaLnBrk="1" fontAlgn="auto" hangingPunct="1">
              <a:lnSpc>
                <a:spcPct val="120000"/>
              </a:lnSpc>
              <a:spcBef>
                <a:spcPts val="0"/>
              </a:spcBef>
              <a:spcAft>
                <a:spcPts val="0"/>
              </a:spcAft>
              <a:defRPr/>
            </a:pPr>
            <a:r>
              <a:rPr lang="en-US" sz="3600" dirty="0">
                <a:latin typeface="Arial" panose="020B0604020202020204" pitchFamily="34" charset="0"/>
                <a:cs typeface="Arial" panose="020B0604020202020204" pitchFamily="34" charset="0"/>
              </a:rPr>
              <a:t>     and Cohen’s d for effect size. </a:t>
            </a: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a:p>
            <a:pPr defTabSz="2351288" eaLnBrk="1" fontAlgn="auto" hangingPunct="1">
              <a:lnSpc>
                <a:spcPct val="120000"/>
              </a:lnSpc>
              <a:spcBef>
                <a:spcPts val="0"/>
              </a:spcBef>
              <a:spcAft>
                <a:spcPts val="0"/>
              </a:spcAft>
              <a:defRPr/>
            </a:pPr>
            <a:endParaRPr lang="en-US" sz="32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3152E9E-F6FB-C54A-9159-6FA48216234C}"/>
              </a:ext>
            </a:extLst>
          </p:cNvPr>
          <p:cNvSpPr txBox="1"/>
          <p:nvPr/>
        </p:nvSpPr>
        <p:spPr>
          <a:xfrm>
            <a:off x="273866" y="24453313"/>
            <a:ext cx="10734001" cy="2862322"/>
          </a:xfrm>
          <a:prstGeom prst="rect">
            <a:avLst/>
          </a:prstGeom>
          <a:noFill/>
        </p:spPr>
        <p:txBody>
          <a:bodyPr wrap="square" rtlCol="0">
            <a:spAutoFit/>
          </a:bodyPr>
          <a:lstStyle/>
          <a:p>
            <a:pPr marL="0" marR="0" lvl="0" indent="0" algn="l" defTabSz="2351288" rtl="0" eaLnBrk="1" fontAlgn="auto" latinLnBrk="0" hangingPunct="1">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MODEL/NURSING THEORY</a:t>
            </a:r>
          </a:p>
          <a:p>
            <a:pPr marL="571500" marR="0" lvl="0" indent="-571500" algn="l" defTabSz="2351288" rtl="0" eaLnBrk="1" fontAlgn="auto" latinLnBrk="0" hangingPunct="1">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QI model: </a:t>
            </a:r>
            <a:r>
              <a:rPr lang="en-US" sz="3600" dirty="0">
                <a:solidFill>
                  <a:prstClr val="black"/>
                </a:solidFill>
                <a:latin typeface="Arial" panose="020B0604020202020204" pitchFamily="34" charset="0"/>
                <a:ea typeface="Calibri" panose="020F0502020204030204" pitchFamily="34" charset="0"/>
                <a:cs typeface="Arial" panose="020B0604020202020204" pitchFamily="34" charset="0"/>
              </a:rPr>
              <a:t>Model for Improvement</a:t>
            </a:r>
            <a:endParaRPr lang="en-US" sz="3600" dirty="0">
              <a:solidFill>
                <a:prstClr val="black"/>
              </a:solidFill>
              <a:latin typeface="Arial" panose="020B0604020202020204" pitchFamily="34" charset="0"/>
              <a:cs typeface="Arial" panose="020B0604020202020204" pitchFamily="34" charset="0"/>
            </a:endParaRPr>
          </a:p>
          <a:p>
            <a:pPr marL="0" lvl="1" indent="-571500" defTabSz="2351288" eaLnBrk="1" fontAlgn="auto" hangingPunct="1">
              <a:spcBef>
                <a:spcPts val="0"/>
              </a:spcBef>
              <a:spcAft>
                <a:spcPts val="0"/>
              </a:spcAft>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Orem’s Self-Care Deficit Theory</a:t>
            </a:r>
          </a:p>
          <a:p>
            <a:pPr marL="2351087" lvl="2" indent="-571500" defTabSz="2351288" eaLnBrk="1" fontAlgn="auto" hangingPunct="1">
              <a:spcBef>
                <a:spcPts val="0"/>
              </a:spcBef>
              <a:spcAft>
                <a:spcPts val="0"/>
              </a:spcAft>
              <a:buFont typeface="Arial" panose="020B0604020202020204" pitchFamily="34" charset="0"/>
              <a:buChar char="•"/>
              <a:defRPr/>
            </a:pPr>
            <a:r>
              <a:rPr lang="en-US" sz="3600" dirty="0">
                <a:solidFill>
                  <a:prstClr val="black"/>
                </a:solidFill>
                <a:latin typeface="Arial" panose="020B0604020202020204" pitchFamily="34" charset="0"/>
                <a:cs typeface="Arial" panose="020B0604020202020204" pitchFamily="34" charset="0"/>
              </a:rPr>
              <a:t>Veterans embracing deficits to well-being</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 name="Picture 16">
            <a:extLst>
              <a:ext uri="{FF2B5EF4-FFF2-40B4-BE49-F238E27FC236}">
                <a16:creationId xmlns:a16="http://schemas.microsoft.com/office/drawing/2014/main" id="{68FA7364-6484-AB48-8245-CCA2ABC84CD6}"/>
              </a:ext>
            </a:extLst>
          </p:cNvPr>
          <p:cNvPicPr>
            <a:picLocks noChangeAspect="1"/>
          </p:cNvPicPr>
          <p:nvPr/>
        </p:nvPicPr>
        <p:blipFill>
          <a:blip r:embed="rId4"/>
          <a:stretch>
            <a:fillRect/>
          </a:stretch>
        </p:blipFill>
        <p:spPr>
          <a:xfrm>
            <a:off x="42318328" y="26704293"/>
            <a:ext cx="1069083" cy="1385888"/>
          </a:xfrm>
          <a:prstGeom prst="rect">
            <a:avLst/>
          </a:prstGeom>
        </p:spPr>
      </p:pic>
      <p:pic>
        <p:nvPicPr>
          <p:cNvPr id="19" name="Picture 18">
            <a:extLst>
              <a:ext uri="{FF2B5EF4-FFF2-40B4-BE49-F238E27FC236}">
                <a16:creationId xmlns:a16="http://schemas.microsoft.com/office/drawing/2014/main" id="{69FCCCED-0AA4-AF4F-8355-40A93ACCB6EE}"/>
              </a:ext>
            </a:extLst>
          </p:cNvPr>
          <p:cNvPicPr>
            <a:picLocks noChangeAspect="1"/>
          </p:cNvPicPr>
          <p:nvPr/>
        </p:nvPicPr>
        <p:blipFill>
          <a:blip r:embed="rId5"/>
          <a:stretch>
            <a:fillRect/>
          </a:stretch>
        </p:blipFill>
        <p:spPr>
          <a:xfrm>
            <a:off x="25384847" y="15659095"/>
            <a:ext cx="12575293" cy="8026933"/>
          </a:xfrm>
          <a:prstGeom prst="rect">
            <a:avLst/>
          </a:prstGeom>
        </p:spPr>
      </p:pic>
      <p:pic>
        <p:nvPicPr>
          <p:cNvPr id="21" name="Picture 20">
            <a:extLst>
              <a:ext uri="{FF2B5EF4-FFF2-40B4-BE49-F238E27FC236}">
                <a16:creationId xmlns:a16="http://schemas.microsoft.com/office/drawing/2014/main" id="{F853AB8B-67A6-A046-9756-BFE0CA7F302A}"/>
              </a:ext>
            </a:extLst>
          </p:cNvPr>
          <p:cNvPicPr>
            <a:picLocks noChangeAspect="1"/>
          </p:cNvPicPr>
          <p:nvPr/>
        </p:nvPicPr>
        <p:blipFill>
          <a:blip r:embed="rId6"/>
          <a:stretch>
            <a:fillRect/>
          </a:stretch>
        </p:blipFill>
        <p:spPr>
          <a:xfrm>
            <a:off x="25426084" y="6390712"/>
            <a:ext cx="12575292" cy="7518324"/>
          </a:xfrm>
          <a:prstGeom prst="rect">
            <a:avLst/>
          </a:prstGeom>
        </p:spPr>
      </p:pic>
      <p:pic>
        <p:nvPicPr>
          <p:cNvPr id="3" name="Picture 2">
            <a:extLst>
              <a:ext uri="{FF2B5EF4-FFF2-40B4-BE49-F238E27FC236}">
                <a16:creationId xmlns:a16="http://schemas.microsoft.com/office/drawing/2014/main" id="{2E97E520-4A40-944C-87DD-B75A3F908CE9}"/>
              </a:ext>
            </a:extLst>
          </p:cNvPr>
          <p:cNvPicPr>
            <a:picLocks noChangeAspect="1"/>
          </p:cNvPicPr>
          <p:nvPr/>
        </p:nvPicPr>
        <p:blipFill>
          <a:blip r:embed="rId7"/>
          <a:stretch>
            <a:fillRect/>
          </a:stretch>
        </p:blipFill>
        <p:spPr>
          <a:xfrm>
            <a:off x="43795767" y="26673533"/>
            <a:ext cx="1069082" cy="1385530"/>
          </a:xfrm>
          <a:prstGeom prst="rect">
            <a:avLst/>
          </a:prstGeom>
        </p:spPr>
      </p:pic>
      <p:pic>
        <p:nvPicPr>
          <p:cNvPr id="20" name="Picture 2">
            <a:extLst>
              <a:ext uri="{FF2B5EF4-FFF2-40B4-BE49-F238E27FC236}">
                <a16:creationId xmlns:a16="http://schemas.microsoft.com/office/drawing/2014/main" id="{D9CF2221-BFE4-7544-8277-97BB168730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7204" y="2148156"/>
            <a:ext cx="10380663" cy="1614487"/>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NP Poster Template-Roman (2)" id="{4872FC83-6067-024A-BEE2-449D99D87FDF}" vid="{9A5F0900-2EDF-3A49-86D2-5C577783D3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2575</TotalTime>
  <Words>819</Words>
  <Application>Microsoft Macintosh PowerPoint</Application>
  <PresentationFormat>Custom</PresentationFormat>
  <Paragraphs>94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Lato</vt:lpstr>
      <vt:lpstr>Office Theme</vt:lpstr>
      <vt:lpstr>PowerPoint Presentation</vt:lpstr>
    </vt:vector>
  </TitlesOfParts>
  <Manager/>
  <Company>USF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Kyrstin DiMercurio</dc:creator>
  <cp:keywords/>
  <dc:description/>
  <cp:lastModifiedBy>Martha Beach, NP</cp:lastModifiedBy>
  <cp:revision>81</cp:revision>
  <cp:lastPrinted>2019-10-07T14:25:54Z</cp:lastPrinted>
  <dcterms:created xsi:type="dcterms:W3CDTF">2019-10-07T13:38:40Z</dcterms:created>
  <dcterms:modified xsi:type="dcterms:W3CDTF">2022-03-29T03:35:25Z</dcterms:modified>
  <cp:category/>
</cp:coreProperties>
</file>