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60" r:id="rId2"/>
  </p:sldIdLst>
  <p:sldSz cx="49377600" cy="32918400"/>
  <p:notesSz cx="6858000" cy="9144000"/>
  <p:defaultTextStyle>
    <a:defPPr>
      <a:defRPr lang="en-US"/>
    </a:defPPr>
    <a:lvl1pPr algn="l" defTabSz="2351088" rtl="0" eaLnBrk="0" fontAlgn="base" hangingPunct="0">
      <a:spcBef>
        <a:spcPct val="0"/>
      </a:spcBef>
      <a:spcAft>
        <a:spcPct val="0"/>
      </a:spcAft>
      <a:defRPr sz="93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2351088" indent="-1893888" algn="l" defTabSz="2351088" rtl="0" eaLnBrk="0" fontAlgn="base" hangingPunct="0">
      <a:spcBef>
        <a:spcPct val="0"/>
      </a:spcBef>
      <a:spcAft>
        <a:spcPct val="0"/>
      </a:spcAft>
      <a:defRPr sz="93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4702175" indent="-3787775" algn="l" defTabSz="2351088" rtl="0" eaLnBrk="0" fontAlgn="base" hangingPunct="0">
      <a:spcBef>
        <a:spcPct val="0"/>
      </a:spcBef>
      <a:spcAft>
        <a:spcPct val="0"/>
      </a:spcAft>
      <a:defRPr sz="93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7053263" indent="-5681663" algn="l" defTabSz="2351088" rtl="0" eaLnBrk="0" fontAlgn="base" hangingPunct="0">
      <a:spcBef>
        <a:spcPct val="0"/>
      </a:spcBef>
      <a:spcAft>
        <a:spcPct val="0"/>
      </a:spcAft>
      <a:defRPr sz="93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9404350" indent="-7575550" algn="l" defTabSz="2351088" rtl="0" eaLnBrk="0" fontAlgn="base" hangingPunct="0">
      <a:spcBef>
        <a:spcPct val="0"/>
      </a:spcBef>
      <a:spcAft>
        <a:spcPct val="0"/>
      </a:spcAft>
      <a:defRPr sz="93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sz="93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sz="93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sz="93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sz="93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229">
          <p15:clr>
            <a:srgbClr val="A4A3A4"/>
          </p15:clr>
        </p15:guide>
        <p15:guide id="2" pos="1522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576"/>
    <p:restoredTop sz="83025" autoAdjust="0"/>
  </p:normalViewPr>
  <p:slideViewPr>
    <p:cSldViewPr snapToGrid="0" snapToObjects="1">
      <p:cViewPr varScale="1">
        <p:scale>
          <a:sx n="19" d="100"/>
          <a:sy n="19" d="100"/>
        </p:scale>
        <p:origin x="1280" y="280"/>
      </p:cViewPr>
      <p:guideLst>
        <p:guide orient="horz" pos="10229"/>
        <p:guide pos="1522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4000" b="0" i="1" u="none" strike="noStrike" kern="1200" spc="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en-US" sz="4000" i="1" baseline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Antibiotic Prescribing for URIs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4000" b="0" i="1" u="none" strike="noStrike" kern="1200" spc="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Pre-Intervention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Sheet1!$A$2:$A$4</c:f>
              <c:strCache>
                <c:ptCount val="3"/>
                <c:pt idx="0">
                  <c:v>Inappopraite </c:v>
                </c:pt>
                <c:pt idx="1">
                  <c:v>Appopraite </c:v>
                </c:pt>
                <c:pt idx="2">
                  <c:v>No Antibiotic </c:v>
                </c:pt>
              </c:strCache>
            </c:strRef>
          </c:cat>
          <c:val>
            <c:numRef>
              <c:f>Sheet1!$B$2:$B$4</c:f>
              <c:numCache>
                <c:formatCode>0.00%</c:formatCode>
                <c:ptCount val="3"/>
                <c:pt idx="0">
                  <c:v>0.54700000000000004</c:v>
                </c:pt>
                <c:pt idx="1">
                  <c:v>0.17199999999999999</c:v>
                </c:pt>
                <c:pt idx="2">
                  <c:v>0.28100000000000003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772-B743-BD24-D3E9DAB169C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Post-Intervention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Sheet1!$A$2:$A$4</c:f>
              <c:strCache>
                <c:ptCount val="3"/>
                <c:pt idx="0">
                  <c:v>Inappopraite </c:v>
                </c:pt>
                <c:pt idx="1">
                  <c:v>Appopraite </c:v>
                </c:pt>
                <c:pt idx="2">
                  <c:v>No Antibiotic </c:v>
                </c:pt>
              </c:strCache>
            </c:strRef>
          </c:cat>
          <c:val>
            <c:numRef>
              <c:f>Sheet1!$C$2:$C$4</c:f>
              <c:numCache>
                <c:formatCode>0.00%</c:formatCode>
                <c:ptCount val="3"/>
                <c:pt idx="0">
                  <c:v>0.35399999999999998</c:v>
                </c:pt>
                <c:pt idx="1">
                  <c:v>0.24099999999999999</c:v>
                </c:pt>
                <c:pt idx="2">
                  <c:v>0.40500000000000003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772-B743-BD24-D3E9DAB169C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291269119"/>
        <c:axId val="2031436224"/>
      </c:barChart>
      <c:catAx>
        <c:axId val="29126911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4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2031436224"/>
        <c:crosses val="autoZero"/>
        <c:auto val="1"/>
        <c:lblAlgn val="ctr"/>
        <c:lblOffset val="100"/>
        <c:noMultiLvlLbl val="0"/>
      </c:catAx>
      <c:valAx>
        <c:axId val="2031436224"/>
        <c:scaling>
          <c:orientation val="minMax"/>
        </c:scaling>
        <c:delete val="0"/>
        <c:axPos val="l"/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3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29126911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14999F8-C8BF-434C-ADE3-8E6B48C6054A}" type="doc">
      <dgm:prSet loTypeId="urn:microsoft.com/office/officeart/2005/8/layout/chevron2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806D4E7-5953-2C43-A572-C3492662382D}">
      <dgm:prSet phldrT="[Text]"/>
      <dgm:spPr/>
      <dgm:t>
        <a:bodyPr/>
        <a:lstStyle/>
        <a:p>
          <a:r>
            <a:rPr lang="en-US" dirty="0">
              <a:latin typeface="Arial" panose="020B0604020202020204" pitchFamily="34" charset="0"/>
              <a:cs typeface="Arial" panose="020B0604020202020204" pitchFamily="34" charset="0"/>
            </a:rPr>
            <a:t>Most Important </a:t>
          </a:r>
        </a:p>
      </dgm:t>
    </dgm:pt>
    <dgm:pt modelId="{70BED888-388D-5D49-9BA5-98E517E69E8F}" type="parTrans" cxnId="{1574BB97-C71A-E140-A159-80210D277B89}">
      <dgm:prSet/>
      <dgm:spPr/>
      <dgm:t>
        <a:bodyPr/>
        <a:lstStyle/>
        <a:p>
          <a:endParaRPr lang="en-US"/>
        </a:p>
      </dgm:t>
    </dgm:pt>
    <dgm:pt modelId="{EA4D2743-8BDD-6743-8BA1-EC6352798420}" type="sibTrans" cxnId="{1574BB97-C71A-E140-A159-80210D277B89}">
      <dgm:prSet/>
      <dgm:spPr/>
      <dgm:t>
        <a:bodyPr/>
        <a:lstStyle/>
        <a:p>
          <a:endParaRPr lang="en-US"/>
        </a:p>
      </dgm:t>
    </dgm:pt>
    <dgm:pt modelId="{237B1EC3-305B-8A46-A163-FF0ADAC559EF}">
      <dgm:prSet phldrT="[Text]"/>
      <dgm:spPr/>
      <dgm:t>
        <a:bodyPr/>
        <a:lstStyle/>
        <a:p>
          <a:r>
            <a:rPr lang="en-US" dirty="0">
              <a:latin typeface="Arial" panose="020B0604020202020204" pitchFamily="34" charset="0"/>
              <a:cs typeface="Arial" panose="020B0604020202020204" pitchFamily="34" charset="0"/>
            </a:rPr>
            <a:t>Illness severity</a:t>
          </a:r>
        </a:p>
      </dgm:t>
    </dgm:pt>
    <dgm:pt modelId="{C8F522AF-D9F4-6346-BC2E-596DEC4CFB8A}" type="parTrans" cxnId="{DFB9CCA7-2A61-B448-8AED-5F4C83BC7DE0}">
      <dgm:prSet/>
      <dgm:spPr/>
      <dgm:t>
        <a:bodyPr/>
        <a:lstStyle/>
        <a:p>
          <a:endParaRPr lang="en-US"/>
        </a:p>
      </dgm:t>
    </dgm:pt>
    <dgm:pt modelId="{1BD6B5CA-6A8F-A24F-979A-CFB20DFCAA0C}" type="sibTrans" cxnId="{DFB9CCA7-2A61-B448-8AED-5F4C83BC7DE0}">
      <dgm:prSet/>
      <dgm:spPr/>
      <dgm:t>
        <a:bodyPr/>
        <a:lstStyle/>
        <a:p>
          <a:endParaRPr lang="en-US"/>
        </a:p>
      </dgm:t>
    </dgm:pt>
    <dgm:pt modelId="{693EC821-BCC0-4140-B17C-D0A74FC6D6F6}">
      <dgm:prSet phldrT="[Text]"/>
      <dgm:spPr/>
      <dgm:t>
        <a:bodyPr/>
        <a:lstStyle/>
        <a:p>
          <a:r>
            <a:rPr lang="en-US" dirty="0">
              <a:latin typeface="Arial" panose="020B0604020202020204" pitchFamily="34" charset="0"/>
              <a:cs typeface="Arial" panose="020B0604020202020204" pitchFamily="34" charset="0"/>
            </a:rPr>
            <a:t>Patient medical history or comorbidities </a:t>
          </a:r>
        </a:p>
      </dgm:t>
    </dgm:pt>
    <dgm:pt modelId="{D3C7DA71-E99B-CB4D-91BB-F9D8505070F0}" type="parTrans" cxnId="{7441A172-1FA1-8048-A2E5-04C54ED96A24}">
      <dgm:prSet/>
      <dgm:spPr/>
      <dgm:t>
        <a:bodyPr/>
        <a:lstStyle/>
        <a:p>
          <a:endParaRPr lang="en-US"/>
        </a:p>
      </dgm:t>
    </dgm:pt>
    <dgm:pt modelId="{0E47C548-04A1-7D41-AB2A-FAAA0A9845B1}" type="sibTrans" cxnId="{7441A172-1FA1-8048-A2E5-04C54ED96A24}">
      <dgm:prSet/>
      <dgm:spPr/>
      <dgm:t>
        <a:bodyPr/>
        <a:lstStyle/>
        <a:p>
          <a:endParaRPr lang="en-US"/>
        </a:p>
      </dgm:t>
    </dgm:pt>
    <dgm:pt modelId="{6F1A38B5-9A86-E240-A135-504A5556B989}">
      <dgm:prSet phldrT="[Text]"/>
      <dgm:spPr/>
      <dgm:t>
        <a:bodyPr/>
        <a:lstStyle/>
        <a:p>
          <a:r>
            <a:rPr lang="en-US" dirty="0">
              <a:latin typeface="Arial" panose="020B0604020202020204" pitchFamily="34" charset="0"/>
              <a:cs typeface="Arial" panose="020B0604020202020204" pitchFamily="34" charset="0"/>
            </a:rPr>
            <a:t>Least Important</a:t>
          </a:r>
        </a:p>
      </dgm:t>
    </dgm:pt>
    <dgm:pt modelId="{E433A71E-B350-384A-895B-947E4027937B}" type="parTrans" cxnId="{DD3BB901-8D4D-7443-BEE0-D263E07B9018}">
      <dgm:prSet/>
      <dgm:spPr/>
      <dgm:t>
        <a:bodyPr/>
        <a:lstStyle/>
        <a:p>
          <a:endParaRPr lang="en-US"/>
        </a:p>
      </dgm:t>
    </dgm:pt>
    <dgm:pt modelId="{6FD774CA-1245-DB4F-B7E0-4C80A7573DB1}" type="sibTrans" cxnId="{DD3BB901-8D4D-7443-BEE0-D263E07B9018}">
      <dgm:prSet/>
      <dgm:spPr/>
      <dgm:t>
        <a:bodyPr/>
        <a:lstStyle/>
        <a:p>
          <a:endParaRPr lang="en-US"/>
        </a:p>
      </dgm:t>
    </dgm:pt>
    <dgm:pt modelId="{860B6D68-715B-BF48-90A2-210C94A43680}">
      <dgm:prSet phldrT="[Text]"/>
      <dgm:spPr/>
      <dgm:t>
        <a:bodyPr/>
        <a:lstStyle/>
        <a:p>
          <a:r>
            <a:rPr lang="en-US" dirty="0">
              <a:latin typeface="Arial" panose="020B0604020202020204" pitchFamily="34" charset="0"/>
              <a:cs typeface="Arial" panose="020B0604020202020204" pitchFamily="34" charset="0"/>
            </a:rPr>
            <a:t>Patient request </a:t>
          </a:r>
        </a:p>
      </dgm:t>
    </dgm:pt>
    <dgm:pt modelId="{781F63A1-D730-F94A-9D1C-B224F9438EFF}" type="parTrans" cxnId="{3E766988-3EFE-704B-AB89-86D5F5EC1CD9}">
      <dgm:prSet/>
      <dgm:spPr/>
      <dgm:t>
        <a:bodyPr/>
        <a:lstStyle/>
        <a:p>
          <a:endParaRPr lang="en-US"/>
        </a:p>
      </dgm:t>
    </dgm:pt>
    <dgm:pt modelId="{FA044A5B-19EF-1C42-8EAB-49E241425168}" type="sibTrans" cxnId="{3E766988-3EFE-704B-AB89-86D5F5EC1CD9}">
      <dgm:prSet/>
      <dgm:spPr/>
      <dgm:t>
        <a:bodyPr/>
        <a:lstStyle/>
        <a:p>
          <a:endParaRPr lang="en-US"/>
        </a:p>
      </dgm:t>
    </dgm:pt>
    <dgm:pt modelId="{B176607A-5925-A74F-BFDD-B8D34668FFEC}">
      <dgm:prSet phldrT="[Text]"/>
      <dgm:spPr/>
      <dgm:t>
        <a:bodyPr/>
        <a:lstStyle/>
        <a:p>
          <a:r>
            <a:rPr lang="en-US" dirty="0">
              <a:latin typeface="Arial" panose="020B0604020202020204" pitchFamily="34" charset="0"/>
              <a:cs typeface="Arial" panose="020B0604020202020204" pitchFamily="34" charset="0"/>
            </a:rPr>
            <a:t>Patient compliance </a:t>
          </a:r>
        </a:p>
      </dgm:t>
    </dgm:pt>
    <dgm:pt modelId="{0A350299-A2F6-EA45-BDFF-1CE48258B65A}" type="parTrans" cxnId="{5F2557BC-F7AE-E646-BD30-74EDCF95F747}">
      <dgm:prSet/>
      <dgm:spPr/>
      <dgm:t>
        <a:bodyPr/>
        <a:lstStyle/>
        <a:p>
          <a:endParaRPr lang="en-US"/>
        </a:p>
      </dgm:t>
    </dgm:pt>
    <dgm:pt modelId="{39AE0D5C-1EAA-7047-960B-1BFFE880CBBF}" type="sibTrans" cxnId="{5F2557BC-F7AE-E646-BD30-74EDCF95F747}">
      <dgm:prSet/>
      <dgm:spPr/>
      <dgm:t>
        <a:bodyPr/>
        <a:lstStyle/>
        <a:p>
          <a:endParaRPr lang="en-US"/>
        </a:p>
      </dgm:t>
    </dgm:pt>
    <dgm:pt modelId="{DCBC489D-DA01-134D-B6B1-28FE0B0CD193}">
      <dgm:prSet phldrT="[Text]"/>
      <dgm:spPr/>
      <dgm:t>
        <a:bodyPr/>
        <a:lstStyle/>
        <a:p>
          <a:r>
            <a:rPr lang="en-US" dirty="0">
              <a:latin typeface="Arial" panose="020B0604020202020204" pitchFamily="34" charset="0"/>
              <a:cs typeface="Arial" panose="020B0604020202020204" pitchFamily="34" charset="0"/>
            </a:rPr>
            <a:t>Most Challenging</a:t>
          </a:r>
        </a:p>
      </dgm:t>
    </dgm:pt>
    <dgm:pt modelId="{EC3A2890-1B46-6146-9A6F-36E37AC0D431}" type="parTrans" cxnId="{3B9748BE-247D-C645-8B1A-50CA09956233}">
      <dgm:prSet/>
      <dgm:spPr/>
      <dgm:t>
        <a:bodyPr/>
        <a:lstStyle/>
        <a:p>
          <a:endParaRPr lang="en-US"/>
        </a:p>
      </dgm:t>
    </dgm:pt>
    <dgm:pt modelId="{5CFB3660-03D3-3E40-8063-3A215EFC6C07}" type="sibTrans" cxnId="{3B9748BE-247D-C645-8B1A-50CA09956233}">
      <dgm:prSet/>
      <dgm:spPr/>
      <dgm:t>
        <a:bodyPr/>
        <a:lstStyle/>
        <a:p>
          <a:endParaRPr lang="en-US"/>
        </a:p>
      </dgm:t>
    </dgm:pt>
    <dgm:pt modelId="{9AFAE45E-3F60-244F-913E-D1884701DCD7}">
      <dgm:prSet phldrT="[Text]"/>
      <dgm:spPr/>
      <dgm:t>
        <a:bodyPr/>
        <a:lstStyle/>
        <a:p>
          <a:r>
            <a:rPr lang="en-US" dirty="0">
              <a:latin typeface="Arial" panose="020B0604020202020204" pitchFamily="34" charset="0"/>
              <a:cs typeface="Arial" panose="020B0604020202020204" pitchFamily="34" charset="0"/>
            </a:rPr>
            <a:t>Patient allergies</a:t>
          </a:r>
        </a:p>
      </dgm:t>
    </dgm:pt>
    <dgm:pt modelId="{39D37CD9-469D-5E45-8FD7-3A322BC5F48D}" type="parTrans" cxnId="{F110E955-68C2-F744-9C17-B754A670D3A3}">
      <dgm:prSet/>
      <dgm:spPr/>
      <dgm:t>
        <a:bodyPr/>
        <a:lstStyle/>
        <a:p>
          <a:endParaRPr lang="en-US"/>
        </a:p>
      </dgm:t>
    </dgm:pt>
    <dgm:pt modelId="{4707B15C-EC29-784A-B81A-1613B15467AE}" type="sibTrans" cxnId="{F110E955-68C2-F744-9C17-B754A670D3A3}">
      <dgm:prSet/>
      <dgm:spPr/>
      <dgm:t>
        <a:bodyPr/>
        <a:lstStyle/>
        <a:p>
          <a:endParaRPr lang="en-US"/>
        </a:p>
      </dgm:t>
    </dgm:pt>
    <dgm:pt modelId="{3BA2B517-E0CF-A94D-B566-A42180CC22FB}">
      <dgm:prSet phldrT="[Text]"/>
      <dgm:spPr/>
      <dgm:t>
        <a:bodyPr/>
        <a:lstStyle/>
        <a:p>
          <a:r>
            <a:rPr lang="en-US" dirty="0">
              <a:latin typeface="Arial" panose="020B0604020202020204" pitchFamily="34" charset="0"/>
              <a:cs typeface="Arial" panose="020B0604020202020204" pitchFamily="34" charset="0"/>
            </a:rPr>
            <a:t>Complicated medical history </a:t>
          </a:r>
        </a:p>
      </dgm:t>
    </dgm:pt>
    <dgm:pt modelId="{498B5B05-ABC6-CE48-8E24-D62EEE8B98D9}" type="parTrans" cxnId="{B68506FC-B81D-0F43-9631-6B1B9CE554D0}">
      <dgm:prSet/>
      <dgm:spPr/>
      <dgm:t>
        <a:bodyPr/>
        <a:lstStyle/>
        <a:p>
          <a:endParaRPr lang="en-US"/>
        </a:p>
      </dgm:t>
    </dgm:pt>
    <dgm:pt modelId="{26F4D07D-1ACF-044C-BB7A-12CFE1D2EC31}" type="sibTrans" cxnId="{B68506FC-B81D-0F43-9631-6B1B9CE554D0}">
      <dgm:prSet/>
      <dgm:spPr/>
      <dgm:t>
        <a:bodyPr/>
        <a:lstStyle/>
        <a:p>
          <a:endParaRPr lang="en-US"/>
        </a:p>
      </dgm:t>
    </dgm:pt>
    <dgm:pt modelId="{B382D9BF-6CC2-AE4A-88BA-B05F32A798EE}">
      <dgm:prSet phldrT="[Text]"/>
      <dgm:spPr/>
      <dgm:t>
        <a:bodyPr/>
        <a:lstStyle/>
        <a:p>
          <a:r>
            <a:rPr lang="en-US" dirty="0">
              <a:latin typeface="Arial" panose="020B0604020202020204" pitchFamily="34" charset="0"/>
              <a:cs typeface="Arial" panose="020B0604020202020204" pitchFamily="34" charset="0"/>
            </a:rPr>
            <a:t>Clinical practice guidelines</a:t>
          </a:r>
        </a:p>
      </dgm:t>
    </dgm:pt>
    <dgm:pt modelId="{E1B1F624-40BE-EB4F-B58C-A4B5BF137514}" type="parTrans" cxnId="{39157C4D-7FAC-A54F-8D08-EF44634339F7}">
      <dgm:prSet/>
      <dgm:spPr/>
      <dgm:t>
        <a:bodyPr/>
        <a:lstStyle/>
        <a:p>
          <a:endParaRPr lang="en-US"/>
        </a:p>
      </dgm:t>
    </dgm:pt>
    <dgm:pt modelId="{16D8F5B7-F82B-8343-836E-66D1369BD507}" type="sibTrans" cxnId="{39157C4D-7FAC-A54F-8D08-EF44634339F7}">
      <dgm:prSet/>
      <dgm:spPr/>
      <dgm:t>
        <a:bodyPr/>
        <a:lstStyle/>
        <a:p>
          <a:endParaRPr lang="en-US"/>
        </a:p>
      </dgm:t>
    </dgm:pt>
    <dgm:pt modelId="{ECBB3117-5C3C-7444-9964-E98A71378AE8}">
      <dgm:prSet phldrT="[Text]"/>
      <dgm:spPr/>
      <dgm:t>
        <a:bodyPr/>
        <a:lstStyle/>
        <a:p>
          <a:r>
            <a:rPr lang="en-US" dirty="0">
              <a:latin typeface="Arial" panose="020B0604020202020204" pitchFamily="34" charset="0"/>
              <a:cs typeface="Arial" panose="020B0604020202020204" pitchFamily="34" charset="0"/>
            </a:rPr>
            <a:t>Concern for antibiotic resistance </a:t>
          </a:r>
        </a:p>
      </dgm:t>
    </dgm:pt>
    <dgm:pt modelId="{D0568753-5830-0649-9451-D586B5BC7482}" type="parTrans" cxnId="{1AF96F5B-537F-384A-A245-C8CB2929C9E1}">
      <dgm:prSet/>
      <dgm:spPr/>
      <dgm:t>
        <a:bodyPr/>
        <a:lstStyle/>
        <a:p>
          <a:endParaRPr lang="en-US"/>
        </a:p>
      </dgm:t>
    </dgm:pt>
    <dgm:pt modelId="{0BCD51D3-F6C2-DC4C-8A4C-482AADE88EAC}" type="sibTrans" cxnId="{1AF96F5B-537F-384A-A245-C8CB2929C9E1}">
      <dgm:prSet/>
      <dgm:spPr/>
      <dgm:t>
        <a:bodyPr/>
        <a:lstStyle/>
        <a:p>
          <a:endParaRPr lang="en-US"/>
        </a:p>
      </dgm:t>
    </dgm:pt>
    <dgm:pt modelId="{7BCD5431-F61A-3340-BBF3-FEC98DAF9D92}">
      <dgm:prSet phldrT="[Text]"/>
      <dgm:spPr/>
      <dgm:t>
        <a:bodyPr/>
        <a:lstStyle/>
        <a:p>
          <a:r>
            <a:rPr lang="en-US" dirty="0">
              <a:latin typeface="Arial" panose="020B0604020202020204" pitchFamily="34" charset="0"/>
              <a:cs typeface="Arial" panose="020B0604020202020204" pitchFamily="34" charset="0"/>
            </a:rPr>
            <a:t>Time pressure </a:t>
          </a:r>
        </a:p>
      </dgm:t>
    </dgm:pt>
    <dgm:pt modelId="{E04F8287-EFA4-5A46-BB73-8BAB21CA58D5}" type="parTrans" cxnId="{E8429ED2-6525-8E46-BAD3-D0DB93A47254}">
      <dgm:prSet/>
      <dgm:spPr/>
      <dgm:t>
        <a:bodyPr/>
        <a:lstStyle/>
        <a:p>
          <a:endParaRPr lang="en-US"/>
        </a:p>
      </dgm:t>
    </dgm:pt>
    <dgm:pt modelId="{2893F60D-E9DB-5A48-8E8C-89FD9D72B3DB}" type="sibTrans" cxnId="{E8429ED2-6525-8E46-BAD3-D0DB93A47254}">
      <dgm:prSet/>
      <dgm:spPr/>
      <dgm:t>
        <a:bodyPr/>
        <a:lstStyle/>
        <a:p>
          <a:endParaRPr lang="en-US"/>
        </a:p>
      </dgm:t>
    </dgm:pt>
    <dgm:pt modelId="{A6FB087E-CB20-8042-8A87-439E68CBA706}">
      <dgm:prSet phldrT="[Text]"/>
      <dgm:spPr/>
      <dgm:t>
        <a:bodyPr/>
        <a:lstStyle/>
        <a:p>
          <a:r>
            <a:rPr lang="en-US" dirty="0">
              <a:latin typeface="Arial" panose="020B0604020202020204" pitchFamily="34" charset="0"/>
              <a:cs typeface="Arial" panose="020B0604020202020204" pitchFamily="34" charset="0"/>
            </a:rPr>
            <a:t>Sample access </a:t>
          </a:r>
        </a:p>
      </dgm:t>
    </dgm:pt>
    <dgm:pt modelId="{D4A8A0F4-3876-A141-8600-18338B3D3F5A}" type="parTrans" cxnId="{28886E4C-ED53-1A4E-BE58-4A60EDD567C6}">
      <dgm:prSet/>
      <dgm:spPr/>
      <dgm:t>
        <a:bodyPr/>
        <a:lstStyle/>
        <a:p>
          <a:endParaRPr lang="en-US"/>
        </a:p>
      </dgm:t>
    </dgm:pt>
    <dgm:pt modelId="{53A4ABB1-39F0-E74D-86FF-CB89D5354701}" type="sibTrans" cxnId="{28886E4C-ED53-1A4E-BE58-4A60EDD567C6}">
      <dgm:prSet/>
      <dgm:spPr/>
      <dgm:t>
        <a:bodyPr/>
        <a:lstStyle/>
        <a:p>
          <a:endParaRPr lang="en-US"/>
        </a:p>
      </dgm:t>
    </dgm:pt>
    <dgm:pt modelId="{1E154CF8-F95F-3A44-BDDC-6A859D27EC2E}">
      <dgm:prSet phldrT="[Text]"/>
      <dgm:spPr/>
      <dgm:t>
        <a:bodyPr/>
        <a:lstStyle/>
        <a:p>
          <a:r>
            <a:rPr lang="en-US" dirty="0">
              <a:latin typeface="Arial" panose="020B0604020202020204" pitchFamily="34" charset="0"/>
              <a:cs typeface="Arial" panose="020B0604020202020204" pitchFamily="34" charset="0"/>
            </a:rPr>
            <a:t>Recurrent infections </a:t>
          </a:r>
        </a:p>
      </dgm:t>
    </dgm:pt>
    <dgm:pt modelId="{101B70EE-9CE2-004A-9C7D-909F4408AB9B}" type="parTrans" cxnId="{F822C5DC-8E6C-C14B-B0D3-4DB441FFA8AD}">
      <dgm:prSet/>
      <dgm:spPr/>
      <dgm:t>
        <a:bodyPr/>
        <a:lstStyle/>
        <a:p>
          <a:endParaRPr lang="en-US"/>
        </a:p>
      </dgm:t>
    </dgm:pt>
    <dgm:pt modelId="{1DC9755F-BAF3-2B40-ABB0-4BEC4639F2C5}" type="sibTrans" cxnId="{F822C5DC-8E6C-C14B-B0D3-4DB441FFA8AD}">
      <dgm:prSet/>
      <dgm:spPr/>
      <dgm:t>
        <a:bodyPr/>
        <a:lstStyle/>
        <a:p>
          <a:endParaRPr lang="en-US"/>
        </a:p>
      </dgm:t>
    </dgm:pt>
    <dgm:pt modelId="{B92FC0CC-5979-8946-81D1-5C983F222C44}" type="pres">
      <dgm:prSet presAssocID="{014999F8-C8BF-434C-ADE3-8E6B48C6054A}" presName="linearFlow" presStyleCnt="0">
        <dgm:presLayoutVars>
          <dgm:dir/>
          <dgm:animLvl val="lvl"/>
          <dgm:resizeHandles val="exact"/>
        </dgm:presLayoutVars>
      </dgm:prSet>
      <dgm:spPr/>
    </dgm:pt>
    <dgm:pt modelId="{0BA77AA4-EFB3-A44C-AFFF-0D5B6224CF2A}" type="pres">
      <dgm:prSet presAssocID="{C806D4E7-5953-2C43-A572-C3492662382D}" presName="composite" presStyleCnt="0"/>
      <dgm:spPr/>
    </dgm:pt>
    <dgm:pt modelId="{A07D242E-5E2F-F948-9E7B-DDFA568B0667}" type="pres">
      <dgm:prSet presAssocID="{C806D4E7-5953-2C43-A572-C3492662382D}" presName="parentText" presStyleLbl="alignNode1" presStyleIdx="0" presStyleCnt="3">
        <dgm:presLayoutVars>
          <dgm:chMax val="1"/>
          <dgm:bulletEnabled val="1"/>
        </dgm:presLayoutVars>
      </dgm:prSet>
      <dgm:spPr/>
    </dgm:pt>
    <dgm:pt modelId="{9438440A-8BF0-0140-8E10-5E93640AB97B}" type="pres">
      <dgm:prSet presAssocID="{C806D4E7-5953-2C43-A572-C3492662382D}" presName="descendantText" presStyleLbl="alignAcc1" presStyleIdx="0" presStyleCnt="3" custLinFactX="53975" custLinFactNeighborX="100000" custLinFactNeighborY="16510">
        <dgm:presLayoutVars>
          <dgm:bulletEnabled val="1"/>
        </dgm:presLayoutVars>
      </dgm:prSet>
      <dgm:spPr/>
    </dgm:pt>
    <dgm:pt modelId="{2AA3B0D4-A312-6245-8650-7DD1BC666AA4}" type="pres">
      <dgm:prSet presAssocID="{EA4D2743-8BDD-6743-8BA1-EC6352798420}" presName="sp" presStyleCnt="0"/>
      <dgm:spPr/>
    </dgm:pt>
    <dgm:pt modelId="{CA4987E4-EAAA-A94C-9A4C-FEA030AF0069}" type="pres">
      <dgm:prSet presAssocID="{6F1A38B5-9A86-E240-A135-504A5556B989}" presName="composite" presStyleCnt="0"/>
      <dgm:spPr/>
    </dgm:pt>
    <dgm:pt modelId="{E48F12AB-1CA6-B842-8B42-3ED09348AA60}" type="pres">
      <dgm:prSet presAssocID="{6F1A38B5-9A86-E240-A135-504A5556B989}" presName="parentText" presStyleLbl="alignNode1" presStyleIdx="1" presStyleCnt="3">
        <dgm:presLayoutVars>
          <dgm:chMax val="1"/>
          <dgm:bulletEnabled val="1"/>
        </dgm:presLayoutVars>
      </dgm:prSet>
      <dgm:spPr/>
    </dgm:pt>
    <dgm:pt modelId="{B08C2FB3-34A6-D045-B8F6-2A27BEC5B934}" type="pres">
      <dgm:prSet presAssocID="{6F1A38B5-9A86-E240-A135-504A5556B989}" presName="descendantText" presStyleLbl="alignAcc1" presStyleIdx="1" presStyleCnt="3" custLinFactNeighborX="927" custLinFactNeighborY="2927">
        <dgm:presLayoutVars>
          <dgm:bulletEnabled val="1"/>
        </dgm:presLayoutVars>
      </dgm:prSet>
      <dgm:spPr/>
    </dgm:pt>
    <dgm:pt modelId="{2E96DA4F-07EE-C547-BE60-95A48B68350A}" type="pres">
      <dgm:prSet presAssocID="{6FD774CA-1245-DB4F-B7E0-4C80A7573DB1}" presName="sp" presStyleCnt="0"/>
      <dgm:spPr/>
    </dgm:pt>
    <dgm:pt modelId="{C192FE52-C83E-D643-90A9-6C2FFB82D614}" type="pres">
      <dgm:prSet presAssocID="{DCBC489D-DA01-134D-B6B1-28FE0B0CD193}" presName="composite" presStyleCnt="0"/>
      <dgm:spPr/>
    </dgm:pt>
    <dgm:pt modelId="{E5246889-40EF-E949-8ED6-CAB529FE1899}" type="pres">
      <dgm:prSet presAssocID="{DCBC489D-DA01-134D-B6B1-28FE0B0CD193}" presName="parentText" presStyleLbl="alignNode1" presStyleIdx="2" presStyleCnt="3">
        <dgm:presLayoutVars>
          <dgm:chMax val="1"/>
          <dgm:bulletEnabled val="1"/>
        </dgm:presLayoutVars>
      </dgm:prSet>
      <dgm:spPr/>
    </dgm:pt>
    <dgm:pt modelId="{977E2046-432D-1F45-BA3B-C365751DFBBC}" type="pres">
      <dgm:prSet presAssocID="{DCBC489D-DA01-134D-B6B1-28FE0B0CD193}" presName="descendantText" presStyleLbl="alignAcc1" presStyleIdx="2" presStyleCnt="3">
        <dgm:presLayoutVars>
          <dgm:bulletEnabled val="1"/>
        </dgm:presLayoutVars>
      </dgm:prSet>
      <dgm:spPr/>
    </dgm:pt>
  </dgm:ptLst>
  <dgm:cxnLst>
    <dgm:cxn modelId="{F1C0DD00-FF9F-F845-B23A-0D707EC1812E}" type="presOf" srcId="{014999F8-C8BF-434C-ADE3-8E6B48C6054A}" destId="{B92FC0CC-5979-8946-81D1-5C983F222C44}" srcOrd="0" destOrd="0" presId="urn:microsoft.com/office/officeart/2005/8/layout/chevron2"/>
    <dgm:cxn modelId="{DD3BB901-8D4D-7443-BEE0-D263E07B9018}" srcId="{014999F8-C8BF-434C-ADE3-8E6B48C6054A}" destId="{6F1A38B5-9A86-E240-A135-504A5556B989}" srcOrd="1" destOrd="0" parTransId="{E433A71E-B350-384A-895B-947E4027937B}" sibTransId="{6FD774CA-1245-DB4F-B7E0-4C80A7573DB1}"/>
    <dgm:cxn modelId="{418F5318-681F-6844-A08E-F7DB6B512795}" type="presOf" srcId="{693EC821-BCC0-4140-B17C-D0A74FC6D6F6}" destId="{9438440A-8BF0-0140-8E10-5E93640AB97B}" srcOrd="0" destOrd="2" presId="urn:microsoft.com/office/officeart/2005/8/layout/chevron2"/>
    <dgm:cxn modelId="{E715D730-E006-F342-9CC6-7AF05FF155CC}" type="presOf" srcId="{860B6D68-715B-BF48-90A2-210C94A43680}" destId="{B08C2FB3-34A6-D045-B8F6-2A27BEC5B934}" srcOrd="0" destOrd="0" presId="urn:microsoft.com/office/officeart/2005/8/layout/chevron2"/>
    <dgm:cxn modelId="{28886E4C-ED53-1A4E-BE58-4A60EDD567C6}" srcId="{6F1A38B5-9A86-E240-A135-504A5556B989}" destId="{A6FB087E-CB20-8042-8A87-439E68CBA706}" srcOrd="3" destOrd="0" parTransId="{D4A8A0F4-3876-A141-8600-18338B3D3F5A}" sibTransId="{53A4ABB1-39F0-E74D-86FF-CB89D5354701}"/>
    <dgm:cxn modelId="{39157C4D-7FAC-A54F-8D08-EF44634339F7}" srcId="{C806D4E7-5953-2C43-A572-C3492662382D}" destId="{B382D9BF-6CC2-AE4A-88BA-B05F32A798EE}" srcOrd="1" destOrd="0" parTransId="{E1B1F624-40BE-EB4F-B58C-A4B5BF137514}" sibTransId="{16D8F5B7-F82B-8343-836E-66D1369BD507}"/>
    <dgm:cxn modelId="{F110E955-68C2-F744-9C17-B754A670D3A3}" srcId="{DCBC489D-DA01-134D-B6B1-28FE0B0CD193}" destId="{9AFAE45E-3F60-244F-913E-D1884701DCD7}" srcOrd="0" destOrd="0" parTransId="{39D37CD9-469D-5E45-8FD7-3A322BC5F48D}" sibTransId="{4707B15C-EC29-784A-B81A-1613B15467AE}"/>
    <dgm:cxn modelId="{1AF96F5B-537F-384A-A245-C8CB2929C9E1}" srcId="{C806D4E7-5953-2C43-A572-C3492662382D}" destId="{ECBB3117-5C3C-7444-9964-E98A71378AE8}" srcOrd="3" destOrd="0" parTransId="{D0568753-5830-0649-9451-D586B5BC7482}" sibTransId="{0BCD51D3-F6C2-DC4C-8A4C-482AADE88EAC}"/>
    <dgm:cxn modelId="{7441A172-1FA1-8048-A2E5-04C54ED96A24}" srcId="{C806D4E7-5953-2C43-A572-C3492662382D}" destId="{693EC821-BCC0-4140-B17C-D0A74FC6D6F6}" srcOrd="2" destOrd="0" parTransId="{D3C7DA71-E99B-CB4D-91BB-F9D8505070F0}" sibTransId="{0E47C548-04A1-7D41-AB2A-FAAA0A9845B1}"/>
    <dgm:cxn modelId="{BEE60683-6303-E544-84B9-24B7B11FFB83}" type="presOf" srcId="{9AFAE45E-3F60-244F-913E-D1884701DCD7}" destId="{977E2046-432D-1F45-BA3B-C365751DFBBC}" srcOrd="0" destOrd="0" presId="urn:microsoft.com/office/officeart/2005/8/layout/chevron2"/>
    <dgm:cxn modelId="{658D4888-49D2-4948-BED5-3D18C4C6B744}" type="presOf" srcId="{A6FB087E-CB20-8042-8A87-439E68CBA706}" destId="{B08C2FB3-34A6-D045-B8F6-2A27BEC5B934}" srcOrd="0" destOrd="3" presId="urn:microsoft.com/office/officeart/2005/8/layout/chevron2"/>
    <dgm:cxn modelId="{3E766988-3EFE-704B-AB89-86D5F5EC1CD9}" srcId="{6F1A38B5-9A86-E240-A135-504A5556B989}" destId="{860B6D68-715B-BF48-90A2-210C94A43680}" srcOrd="0" destOrd="0" parTransId="{781F63A1-D730-F94A-9D1C-B224F9438EFF}" sibTransId="{FA044A5B-19EF-1C42-8EAB-49E241425168}"/>
    <dgm:cxn modelId="{C10B6F8C-2194-F447-88D5-7B7FC64E860B}" type="presOf" srcId="{3BA2B517-E0CF-A94D-B566-A42180CC22FB}" destId="{977E2046-432D-1F45-BA3B-C365751DFBBC}" srcOrd="0" destOrd="1" presId="urn:microsoft.com/office/officeart/2005/8/layout/chevron2"/>
    <dgm:cxn modelId="{1574BB97-C71A-E140-A159-80210D277B89}" srcId="{014999F8-C8BF-434C-ADE3-8E6B48C6054A}" destId="{C806D4E7-5953-2C43-A572-C3492662382D}" srcOrd="0" destOrd="0" parTransId="{70BED888-388D-5D49-9BA5-98E517E69E8F}" sibTransId="{EA4D2743-8BDD-6743-8BA1-EC6352798420}"/>
    <dgm:cxn modelId="{C2A4449B-4473-874E-9F32-0E29C7D7E014}" type="presOf" srcId="{C806D4E7-5953-2C43-A572-C3492662382D}" destId="{A07D242E-5E2F-F948-9E7B-DDFA568B0667}" srcOrd="0" destOrd="0" presId="urn:microsoft.com/office/officeart/2005/8/layout/chevron2"/>
    <dgm:cxn modelId="{3104A99B-8A3F-9B4F-80C7-7A571C2667DB}" type="presOf" srcId="{7BCD5431-F61A-3340-BBF3-FEC98DAF9D92}" destId="{B08C2FB3-34A6-D045-B8F6-2A27BEC5B934}" srcOrd="0" destOrd="2" presId="urn:microsoft.com/office/officeart/2005/8/layout/chevron2"/>
    <dgm:cxn modelId="{DFB9CCA7-2A61-B448-8AED-5F4C83BC7DE0}" srcId="{C806D4E7-5953-2C43-A572-C3492662382D}" destId="{237B1EC3-305B-8A46-A163-FF0ADAC559EF}" srcOrd="0" destOrd="0" parTransId="{C8F522AF-D9F4-6346-BC2E-596DEC4CFB8A}" sibTransId="{1BD6B5CA-6A8F-A24F-979A-CFB20DFCAA0C}"/>
    <dgm:cxn modelId="{29746CA8-8E25-ED46-9392-C81591921F9E}" type="presOf" srcId="{6F1A38B5-9A86-E240-A135-504A5556B989}" destId="{E48F12AB-1CA6-B842-8B42-3ED09348AA60}" srcOrd="0" destOrd="0" presId="urn:microsoft.com/office/officeart/2005/8/layout/chevron2"/>
    <dgm:cxn modelId="{39B044B2-6DDC-0B4F-A258-8B6A2EEF7961}" type="presOf" srcId="{DCBC489D-DA01-134D-B6B1-28FE0B0CD193}" destId="{E5246889-40EF-E949-8ED6-CAB529FE1899}" srcOrd="0" destOrd="0" presId="urn:microsoft.com/office/officeart/2005/8/layout/chevron2"/>
    <dgm:cxn modelId="{82B322B8-8218-5F4C-A63B-2F4429CAA14D}" type="presOf" srcId="{ECBB3117-5C3C-7444-9964-E98A71378AE8}" destId="{9438440A-8BF0-0140-8E10-5E93640AB97B}" srcOrd="0" destOrd="3" presId="urn:microsoft.com/office/officeart/2005/8/layout/chevron2"/>
    <dgm:cxn modelId="{5F2557BC-F7AE-E646-BD30-74EDCF95F747}" srcId="{6F1A38B5-9A86-E240-A135-504A5556B989}" destId="{B176607A-5925-A74F-BFDD-B8D34668FFEC}" srcOrd="1" destOrd="0" parTransId="{0A350299-A2F6-EA45-BDFF-1CE48258B65A}" sibTransId="{39AE0D5C-1EAA-7047-960B-1BFFE880CBBF}"/>
    <dgm:cxn modelId="{3B9748BE-247D-C645-8B1A-50CA09956233}" srcId="{014999F8-C8BF-434C-ADE3-8E6B48C6054A}" destId="{DCBC489D-DA01-134D-B6B1-28FE0B0CD193}" srcOrd="2" destOrd="0" parTransId="{EC3A2890-1B46-6146-9A6F-36E37AC0D431}" sibTransId="{5CFB3660-03D3-3E40-8063-3A215EFC6C07}"/>
    <dgm:cxn modelId="{DB8500C4-3790-8F4E-86B7-52330DF6906E}" type="presOf" srcId="{B176607A-5925-A74F-BFDD-B8D34668FFEC}" destId="{B08C2FB3-34A6-D045-B8F6-2A27BEC5B934}" srcOrd="0" destOrd="1" presId="urn:microsoft.com/office/officeart/2005/8/layout/chevron2"/>
    <dgm:cxn modelId="{E1C467C8-1E5A-3A4A-903E-FA419F919AE0}" type="presOf" srcId="{237B1EC3-305B-8A46-A163-FF0ADAC559EF}" destId="{9438440A-8BF0-0140-8E10-5E93640AB97B}" srcOrd="0" destOrd="0" presId="urn:microsoft.com/office/officeart/2005/8/layout/chevron2"/>
    <dgm:cxn modelId="{FEFC60D2-1953-3F42-A381-B0CD62C42B76}" type="presOf" srcId="{1E154CF8-F95F-3A44-BDDC-6A859D27EC2E}" destId="{977E2046-432D-1F45-BA3B-C365751DFBBC}" srcOrd="0" destOrd="2" presId="urn:microsoft.com/office/officeart/2005/8/layout/chevron2"/>
    <dgm:cxn modelId="{E8429ED2-6525-8E46-BAD3-D0DB93A47254}" srcId="{6F1A38B5-9A86-E240-A135-504A5556B989}" destId="{7BCD5431-F61A-3340-BBF3-FEC98DAF9D92}" srcOrd="2" destOrd="0" parTransId="{E04F8287-EFA4-5A46-BB73-8BAB21CA58D5}" sibTransId="{2893F60D-E9DB-5A48-8E8C-89FD9D72B3DB}"/>
    <dgm:cxn modelId="{F822C5DC-8E6C-C14B-B0D3-4DB441FFA8AD}" srcId="{DCBC489D-DA01-134D-B6B1-28FE0B0CD193}" destId="{1E154CF8-F95F-3A44-BDDC-6A859D27EC2E}" srcOrd="2" destOrd="0" parTransId="{101B70EE-9CE2-004A-9C7D-909F4408AB9B}" sibTransId="{1DC9755F-BAF3-2B40-ABB0-4BEC4639F2C5}"/>
    <dgm:cxn modelId="{E9917BEB-AB5D-F749-B7C8-4C36EF4BA799}" type="presOf" srcId="{B382D9BF-6CC2-AE4A-88BA-B05F32A798EE}" destId="{9438440A-8BF0-0140-8E10-5E93640AB97B}" srcOrd="0" destOrd="1" presId="urn:microsoft.com/office/officeart/2005/8/layout/chevron2"/>
    <dgm:cxn modelId="{B68506FC-B81D-0F43-9631-6B1B9CE554D0}" srcId="{DCBC489D-DA01-134D-B6B1-28FE0B0CD193}" destId="{3BA2B517-E0CF-A94D-B566-A42180CC22FB}" srcOrd="1" destOrd="0" parTransId="{498B5B05-ABC6-CE48-8E24-D62EEE8B98D9}" sibTransId="{26F4D07D-1ACF-044C-BB7A-12CFE1D2EC31}"/>
    <dgm:cxn modelId="{19B803BB-33B2-0048-AFD6-8B137A38416F}" type="presParOf" srcId="{B92FC0CC-5979-8946-81D1-5C983F222C44}" destId="{0BA77AA4-EFB3-A44C-AFFF-0D5B6224CF2A}" srcOrd="0" destOrd="0" presId="urn:microsoft.com/office/officeart/2005/8/layout/chevron2"/>
    <dgm:cxn modelId="{4CC68A1B-11C7-C444-9076-16829764608E}" type="presParOf" srcId="{0BA77AA4-EFB3-A44C-AFFF-0D5B6224CF2A}" destId="{A07D242E-5E2F-F948-9E7B-DDFA568B0667}" srcOrd="0" destOrd="0" presId="urn:microsoft.com/office/officeart/2005/8/layout/chevron2"/>
    <dgm:cxn modelId="{848A03E3-B87C-C44A-A050-44581D00866B}" type="presParOf" srcId="{0BA77AA4-EFB3-A44C-AFFF-0D5B6224CF2A}" destId="{9438440A-8BF0-0140-8E10-5E93640AB97B}" srcOrd="1" destOrd="0" presId="urn:microsoft.com/office/officeart/2005/8/layout/chevron2"/>
    <dgm:cxn modelId="{46349AD5-67FD-2645-BA35-AACBBB329B85}" type="presParOf" srcId="{B92FC0CC-5979-8946-81D1-5C983F222C44}" destId="{2AA3B0D4-A312-6245-8650-7DD1BC666AA4}" srcOrd="1" destOrd="0" presId="urn:microsoft.com/office/officeart/2005/8/layout/chevron2"/>
    <dgm:cxn modelId="{BD549508-BEB5-114F-A25F-3FD1307467AC}" type="presParOf" srcId="{B92FC0CC-5979-8946-81D1-5C983F222C44}" destId="{CA4987E4-EAAA-A94C-9A4C-FEA030AF0069}" srcOrd="2" destOrd="0" presId="urn:microsoft.com/office/officeart/2005/8/layout/chevron2"/>
    <dgm:cxn modelId="{C3AD582F-F7E7-1346-8D73-69582AFE565A}" type="presParOf" srcId="{CA4987E4-EAAA-A94C-9A4C-FEA030AF0069}" destId="{E48F12AB-1CA6-B842-8B42-3ED09348AA60}" srcOrd="0" destOrd="0" presId="urn:microsoft.com/office/officeart/2005/8/layout/chevron2"/>
    <dgm:cxn modelId="{DCDC0038-6FB9-934B-A2B0-89383A90C06B}" type="presParOf" srcId="{CA4987E4-EAAA-A94C-9A4C-FEA030AF0069}" destId="{B08C2FB3-34A6-D045-B8F6-2A27BEC5B934}" srcOrd="1" destOrd="0" presId="urn:microsoft.com/office/officeart/2005/8/layout/chevron2"/>
    <dgm:cxn modelId="{3B30D583-6AD0-A848-A3D2-D91376767753}" type="presParOf" srcId="{B92FC0CC-5979-8946-81D1-5C983F222C44}" destId="{2E96DA4F-07EE-C547-BE60-95A48B68350A}" srcOrd="3" destOrd="0" presId="urn:microsoft.com/office/officeart/2005/8/layout/chevron2"/>
    <dgm:cxn modelId="{38E332BF-85ED-D748-A931-AE3E421C45AF}" type="presParOf" srcId="{B92FC0CC-5979-8946-81D1-5C983F222C44}" destId="{C192FE52-C83E-D643-90A9-6C2FFB82D614}" srcOrd="4" destOrd="0" presId="urn:microsoft.com/office/officeart/2005/8/layout/chevron2"/>
    <dgm:cxn modelId="{06B5DFFC-8226-9A44-8B1C-F50000B50A49}" type="presParOf" srcId="{C192FE52-C83E-D643-90A9-6C2FFB82D614}" destId="{E5246889-40EF-E949-8ED6-CAB529FE1899}" srcOrd="0" destOrd="0" presId="urn:microsoft.com/office/officeart/2005/8/layout/chevron2"/>
    <dgm:cxn modelId="{8BDFDF5A-41D4-E340-B3FE-04C6820D9A2B}" type="presParOf" srcId="{C192FE52-C83E-D643-90A9-6C2FFB82D614}" destId="{977E2046-432D-1F45-BA3B-C365751DFBBC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07D242E-5E2F-F948-9E7B-DDFA568B0667}">
      <dsp:nvSpPr>
        <dsp:cNvPr id="0" name=""/>
        <dsp:cNvSpPr/>
      </dsp:nvSpPr>
      <dsp:spPr>
        <a:xfrm rot="5400000">
          <a:off x="-510520" y="513034"/>
          <a:ext cx="3403468" cy="238242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 dirty="0">
              <a:latin typeface="Arial" panose="020B0604020202020204" pitchFamily="34" charset="0"/>
              <a:cs typeface="Arial" panose="020B0604020202020204" pitchFamily="34" charset="0"/>
            </a:rPr>
            <a:t>Most Important </a:t>
          </a:r>
        </a:p>
      </dsp:txBody>
      <dsp:txXfrm rot="-5400000">
        <a:off x="1" y="1193728"/>
        <a:ext cx="2382427" cy="1021041"/>
      </dsp:txXfrm>
    </dsp:sp>
    <dsp:sp modelId="{9438440A-8BF0-0140-8E10-5E93640AB97B}">
      <dsp:nvSpPr>
        <dsp:cNvPr id="0" name=""/>
        <dsp:cNvSpPr/>
      </dsp:nvSpPr>
      <dsp:spPr>
        <a:xfrm rot="5400000">
          <a:off x="5232510" y="-2482325"/>
          <a:ext cx="2212254" cy="791241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584" tIns="20320" rIns="20320" bIns="20320" numCol="1" spcCol="1270" anchor="ctr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200" kern="1200" dirty="0">
              <a:latin typeface="Arial" panose="020B0604020202020204" pitchFamily="34" charset="0"/>
              <a:cs typeface="Arial" panose="020B0604020202020204" pitchFamily="34" charset="0"/>
            </a:rPr>
            <a:t>Illness severity</a:t>
          </a:r>
        </a:p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200" kern="1200" dirty="0">
              <a:latin typeface="Arial" panose="020B0604020202020204" pitchFamily="34" charset="0"/>
              <a:cs typeface="Arial" panose="020B0604020202020204" pitchFamily="34" charset="0"/>
            </a:rPr>
            <a:t>Clinical practice guidelines</a:t>
          </a:r>
        </a:p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200" kern="1200" dirty="0">
              <a:latin typeface="Arial" panose="020B0604020202020204" pitchFamily="34" charset="0"/>
              <a:cs typeface="Arial" panose="020B0604020202020204" pitchFamily="34" charset="0"/>
            </a:rPr>
            <a:t>Patient medical history or comorbidities </a:t>
          </a:r>
        </a:p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200" kern="1200" dirty="0">
              <a:latin typeface="Arial" panose="020B0604020202020204" pitchFamily="34" charset="0"/>
              <a:cs typeface="Arial" panose="020B0604020202020204" pitchFamily="34" charset="0"/>
            </a:rPr>
            <a:t>Concern for antibiotic resistance </a:t>
          </a:r>
        </a:p>
      </dsp:txBody>
      <dsp:txXfrm rot="-5400000">
        <a:off x="2382428" y="475750"/>
        <a:ext cx="7804426" cy="1996268"/>
      </dsp:txXfrm>
    </dsp:sp>
    <dsp:sp modelId="{E48F12AB-1CA6-B842-8B42-3ED09348AA60}">
      <dsp:nvSpPr>
        <dsp:cNvPr id="0" name=""/>
        <dsp:cNvSpPr/>
      </dsp:nvSpPr>
      <dsp:spPr>
        <a:xfrm rot="5400000">
          <a:off x="-510520" y="3731316"/>
          <a:ext cx="3403468" cy="238242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 dirty="0">
              <a:latin typeface="Arial" panose="020B0604020202020204" pitchFamily="34" charset="0"/>
              <a:cs typeface="Arial" panose="020B0604020202020204" pitchFamily="34" charset="0"/>
            </a:rPr>
            <a:t>Least Important</a:t>
          </a:r>
        </a:p>
      </dsp:txBody>
      <dsp:txXfrm rot="-5400000">
        <a:off x="1" y="4412010"/>
        <a:ext cx="2382427" cy="1021041"/>
      </dsp:txXfrm>
    </dsp:sp>
    <dsp:sp modelId="{B08C2FB3-34A6-D045-B8F6-2A27BEC5B934}">
      <dsp:nvSpPr>
        <dsp:cNvPr id="0" name=""/>
        <dsp:cNvSpPr/>
      </dsp:nvSpPr>
      <dsp:spPr>
        <a:xfrm rot="5400000">
          <a:off x="5232510" y="435466"/>
          <a:ext cx="2212254" cy="791241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584" tIns="20320" rIns="20320" bIns="20320" numCol="1" spcCol="1270" anchor="ctr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200" kern="1200" dirty="0">
              <a:latin typeface="Arial" panose="020B0604020202020204" pitchFamily="34" charset="0"/>
              <a:cs typeface="Arial" panose="020B0604020202020204" pitchFamily="34" charset="0"/>
            </a:rPr>
            <a:t>Patient request </a:t>
          </a:r>
        </a:p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200" kern="1200" dirty="0">
              <a:latin typeface="Arial" panose="020B0604020202020204" pitchFamily="34" charset="0"/>
              <a:cs typeface="Arial" panose="020B0604020202020204" pitchFamily="34" charset="0"/>
            </a:rPr>
            <a:t>Patient compliance </a:t>
          </a:r>
        </a:p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200" kern="1200" dirty="0">
              <a:latin typeface="Arial" panose="020B0604020202020204" pitchFamily="34" charset="0"/>
              <a:cs typeface="Arial" panose="020B0604020202020204" pitchFamily="34" charset="0"/>
            </a:rPr>
            <a:t>Time pressure </a:t>
          </a:r>
        </a:p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200" kern="1200" dirty="0">
              <a:latin typeface="Arial" panose="020B0604020202020204" pitchFamily="34" charset="0"/>
              <a:cs typeface="Arial" panose="020B0604020202020204" pitchFamily="34" charset="0"/>
            </a:rPr>
            <a:t>Sample access </a:t>
          </a:r>
        </a:p>
      </dsp:txBody>
      <dsp:txXfrm rot="-5400000">
        <a:off x="2382428" y="3393542"/>
        <a:ext cx="7804426" cy="1996268"/>
      </dsp:txXfrm>
    </dsp:sp>
    <dsp:sp modelId="{E5246889-40EF-E949-8ED6-CAB529FE1899}">
      <dsp:nvSpPr>
        <dsp:cNvPr id="0" name=""/>
        <dsp:cNvSpPr/>
      </dsp:nvSpPr>
      <dsp:spPr>
        <a:xfrm rot="5400000">
          <a:off x="-510520" y="6949597"/>
          <a:ext cx="3403468" cy="238242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 dirty="0">
              <a:latin typeface="Arial" panose="020B0604020202020204" pitchFamily="34" charset="0"/>
              <a:cs typeface="Arial" panose="020B0604020202020204" pitchFamily="34" charset="0"/>
            </a:rPr>
            <a:t>Most Challenging</a:t>
          </a:r>
        </a:p>
      </dsp:txBody>
      <dsp:txXfrm rot="-5400000">
        <a:off x="1" y="7630291"/>
        <a:ext cx="2382427" cy="1021041"/>
      </dsp:txXfrm>
    </dsp:sp>
    <dsp:sp modelId="{977E2046-432D-1F45-BA3B-C365751DFBBC}">
      <dsp:nvSpPr>
        <dsp:cNvPr id="0" name=""/>
        <dsp:cNvSpPr/>
      </dsp:nvSpPr>
      <dsp:spPr>
        <a:xfrm rot="5400000">
          <a:off x="5232510" y="3588995"/>
          <a:ext cx="2212254" cy="791241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584" tIns="20320" rIns="20320" bIns="20320" numCol="1" spcCol="1270" anchor="ctr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200" kern="1200" dirty="0">
              <a:latin typeface="Arial" panose="020B0604020202020204" pitchFamily="34" charset="0"/>
              <a:cs typeface="Arial" panose="020B0604020202020204" pitchFamily="34" charset="0"/>
            </a:rPr>
            <a:t>Patient allergies</a:t>
          </a:r>
        </a:p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200" kern="1200" dirty="0">
              <a:latin typeface="Arial" panose="020B0604020202020204" pitchFamily="34" charset="0"/>
              <a:cs typeface="Arial" panose="020B0604020202020204" pitchFamily="34" charset="0"/>
            </a:rPr>
            <a:t>Complicated medical history </a:t>
          </a:r>
        </a:p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200" kern="1200" dirty="0">
              <a:latin typeface="Arial" panose="020B0604020202020204" pitchFamily="34" charset="0"/>
              <a:cs typeface="Arial" panose="020B0604020202020204" pitchFamily="34" charset="0"/>
            </a:rPr>
            <a:t>Recurrent infections </a:t>
          </a:r>
        </a:p>
      </dsp:txBody>
      <dsp:txXfrm rot="-5400000">
        <a:off x="2382428" y="6547071"/>
        <a:ext cx="7804426" cy="199626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2AD3CCF-8B3D-4D7E-8DD1-DF5DFB853A7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2351288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FC2E68F-D63B-026A-4FE3-F222D8B0E13D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2351288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224F9D29-57A7-6F47-8207-0D2E6B43ECA8}" type="datetimeFigureOut">
              <a:rPr lang="en-US"/>
              <a:pPr>
                <a:defRPr/>
              </a:pPr>
              <a:t>6/9/22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646143D1-E8A5-34BC-7F5E-EBA76E5D20DB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857250" y="685800"/>
            <a:ext cx="51435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E289AD09-95C5-9B0F-9259-2CEBEDF434F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F33C74-4384-3B68-EEE5-C452D6722100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2351288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6B529D-1D28-F07A-02E3-8A974BD50D5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B96EE17F-BCA5-474B-858E-DE34B7BA53F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qrcode-monkey.com/" TargetMode="External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s://www.qr-code-generator.com/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>
            <a:extLst>
              <a:ext uri="{FF2B5EF4-FFF2-40B4-BE49-F238E27FC236}">
                <a16:creationId xmlns:a16="http://schemas.microsoft.com/office/drawing/2014/main" id="{73941402-013E-3007-CC60-78855EA5DD8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4F75987C-3B6C-E533-1568-381ED30CDA6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en-US" dirty="0"/>
              <a:t>Use Arial font</a:t>
            </a:r>
          </a:p>
          <a:p>
            <a:pPr marL="171450" indent="-171450"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en-US" dirty="0"/>
              <a:t>For text boxes: </a:t>
            </a:r>
            <a:r>
              <a:rPr lang="en-US" b="1" dirty="0"/>
              <a:t>Do not drop below font size 28</a:t>
            </a:r>
            <a:r>
              <a:rPr lang="en-US" dirty="0"/>
              <a:t>, but if you have extra space, you can up the font size until the space is full.</a:t>
            </a:r>
          </a:p>
          <a:p>
            <a:pPr marL="171450" indent="-171450"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en-US" dirty="0"/>
              <a:t>You can move around and customize the template to best fit your information. </a:t>
            </a:r>
          </a:p>
          <a:p>
            <a:pPr marL="171450" indent="-171450"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en-US" dirty="0"/>
              <a:t>Create a QR Code here: </a:t>
            </a:r>
            <a:r>
              <a:rPr lang="en-US" dirty="0">
                <a:hlinkClick r:id="rId3"/>
              </a:rPr>
              <a:t>https://www.qrcode-monkey.com/ </a:t>
            </a:r>
            <a:r>
              <a:rPr lang="en-US" dirty="0"/>
              <a:t> </a:t>
            </a:r>
            <a:r>
              <a:rPr lang="en-US" dirty="0">
                <a:solidFill>
                  <a:srgbClr val="2196F3"/>
                </a:solidFill>
                <a:latin typeface="Lato" panose="020F0502020204030203" pitchFamily="34" charset="0"/>
                <a:cs typeface="Arial" panose="020B0604020202020204" pitchFamily="34" charset="0"/>
              </a:rPr>
              <a:t>or here: </a:t>
            </a:r>
            <a:r>
              <a:rPr lang="en-US" dirty="0">
                <a:solidFill>
                  <a:srgbClr val="2196F3"/>
                </a:solidFill>
                <a:latin typeface="Lato" panose="020F0502020204030203" pitchFamily="34" charset="0"/>
                <a:cs typeface="Arial" panose="020B0604020202020204" pitchFamily="34" charset="0"/>
                <a:hlinkClick r:id="rId4"/>
              </a:rPr>
              <a:t>https://www.qr-code-generator.com/</a:t>
            </a:r>
            <a:endParaRPr lang="en-US" dirty="0">
              <a:solidFill>
                <a:srgbClr val="2196F3"/>
              </a:solidFill>
              <a:latin typeface="Lato" panose="020F0502020204030203" pitchFamily="34" charset="0"/>
              <a:cs typeface="Arial" panose="020B0604020202020204" pitchFamily="34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148" name="Slide Number Placeholder 3">
            <a:extLst>
              <a:ext uri="{FF2B5EF4-FFF2-40B4-BE49-F238E27FC236}">
                <a16:creationId xmlns:a16="http://schemas.microsoft.com/office/drawing/2014/main" id="{EBB6C94C-60D8-B048-D67F-5AAA3A3FE9D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93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93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93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9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9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2351088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2351088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2351088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2351088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7F3E5CC9-C6BE-D740-954E-D17F3414D490}" type="slidenum">
              <a:rPr lang="en-US" altLang="en-US" sz="1200"/>
              <a:pPr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A picture containing drawing&#10;&#10;Description automatically generated">
            <a:extLst>
              <a:ext uri="{FF2B5EF4-FFF2-40B4-BE49-F238E27FC236}">
                <a16:creationId xmlns:a16="http://schemas.microsoft.com/office/drawing/2014/main" id="{E2DDA6F8-BC8B-F9FA-450A-CD59A36DC23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65775" y="655638"/>
            <a:ext cx="12846050" cy="494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845757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78355" y="23042880"/>
            <a:ext cx="29626560" cy="2720342"/>
          </a:xfrm>
        </p:spPr>
        <p:txBody>
          <a:bodyPr anchor="b"/>
          <a:lstStyle>
            <a:lvl1pPr algn="l">
              <a:defRPr sz="103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678355" y="2941320"/>
            <a:ext cx="29626560" cy="19751040"/>
          </a:xfrm>
        </p:spPr>
        <p:txBody>
          <a:bodyPr rtlCol="0">
            <a:normAutofit/>
          </a:bodyPr>
          <a:lstStyle>
            <a:lvl1pPr marL="0" indent="0">
              <a:buNone/>
              <a:defRPr sz="16500"/>
            </a:lvl1pPr>
            <a:lvl2pPr marL="2351288" indent="0">
              <a:buNone/>
              <a:defRPr sz="14400"/>
            </a:lvl2pPr>
            <a:lvl3pPr marL="4702576" indent="0">
              <a:buNone/>
              <a:defRPr sz="12300"/>
            </a:lvl3pPr>
            <a:lvl4pPr marL="7053864" indent="0">
              <a:buNone/>
              <a:defRPr sz="10300"/>
            </a:lvl4pPr>
            <a:lvl5pPr marL="9405153" indent="0">
              <a:buNone/>
              <a:defRPr sz="10300"/>
            </a:lvl5pPr>
            <a:lvl6pPr marL="11756441" indent="0">
              <a:buNone/>
              <a:defRPr sz="10300"/>
            </a:lvl6pPr>
            <a:lvl7pPr marL="14107729" indent="0">
              <a:buNone/>
              <a:defRPr sz="10300"/>
            </a:lvl7pPr>
            <a:lvl8pPr marL="16459017" indent="0">
              <a:buNone/>
              <a:defRPr sz="10300"/>
            </a:lvl8pPr>
            <a:lvl9pPr marL="18810305" indent="0">
              <a:buNone/>
              <a:defRPr sz="103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678355" y="25763222"/>
            <a:ext cx="29626560" cy="3863338"/>
          </a:xfrm>
        </p:spPr>
        <p:txBody>
          <a:bodyPr/>
          <a:lstStyle>
            <a:lvl1pPr marL="0" indent="0">
              <a:buNone/>
              <a:defRPr sz="7200"/>
            </a:lvl1pPr>
            <a:lvl2pPr marL="2351288" indent="0">
              <a:buNone/>
              <a:defRPr sz="6200"/>
            </a:lvl2pPr>
            <a:lvl3pPr marL="4702576" indent="0">
              <a:buNone/>
              <a:defRPr sz="5100"/>
            </a:lvl3pPr>
            <a:lvl4pPr marL="7053864" indent="0">
              <a:buNone/>
              <a:defRPr sz="4600"/>
            </a:lvl4pPr>
            <a:lvl5pPr marL="9405153" indent="0">
              <a:buNone/>
              <a:defRPr sz="4600"/>
            </a:lvl5pPr>
            <a:lvl6pPr marL="11756441" indent="0">
              <a:buNone/>
              <a:defRPr sz="4600"/>
            </a:lvl6pPr>
            <a:lvl7pPr marL="14107729" indent="0">
              <a:buNone/>
              <a:defRPr sz="4600"/>
            </a:lvl7pPr>
            <a:lvl8pPr marL="16459017" indent="0">
              <a:buNone/>
              <a:defRPr sz="4600"/>
            </a:lvl8pPr>
            <a:lvl9pPr marL="18810305" indent="0">
              <a:buNone/>
              <a:defRPr sz="4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25F04A31-C224-6930-ED4E-E2413AAE7A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4D0B52-C4BC-114E-BCEF-61D729760009}" type="datetimeFigureOut">
              <a:rPr lang="en-US"/>
              <a:pPr>
                <a:defRPr/>
              </a:pPr>
              <a:t>6/9/22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E11F3D2-CD30-6395-DB15-87E172FAE0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1C51B66-A2AB-2009-5E9A-4F7822D142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EEB63A-1AEF-1A45-AD5B-2FE098B1CD7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32986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803DF4-5484-6A65-72DD-31FE3C3637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83E768-DEB8-AD40-B855-450454A7D2A6}" type="datetimeFigureOut">
              <a:rPr lang="en-US"/>
              <a:pPr>
                <a:defRPr/>
              </a:pPr>
              <a:t>6/9/22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E37899-EF94-CD32-B422-6D9B1A9783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9E93CA-673B-A1DC-DA35-5267E587F1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E3830F-6BBB-F647-90B0-537AF69B04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12640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93318453" y="6324600"/>
            <a:ext cx="59990355" cy="1348206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330240" y="6324600"/>
            <a:ext cx="179165250" cy="1348206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8A6044-48BC-4CB9-73F8-DA81AA88E2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06D07B-043A-0B41-B178-ACC696E70BDC}" type="datetimeFigureOut">
              <a:rPr lang="en-US"/>
              <a:pPr>
                <a:defRPr/>
              </a:pPr>
              <a:t>6/9/22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FCDD75-6943-4418-61FB-36D4486009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DE24AC-A915-3711-9A07-B3E12AAFCA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545788-F807-CE42-AACE-AF1A4BECCF8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257973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E51607-67F3-7F90-D550-872474FDBD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33DBCC-16FF-C747-B43D-E948FE26ECCA}" type="datetimeFigureOut">
              <a:rPr lang="en-US"/>
              <a:pPr>
                <a:defRPr/>
              </a:pPr>
              <a:t>6/9/22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67EA15-BDF2-F100-D457-07F6048349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B06512-3C2B-5CFF-90CE-F903E31BA6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504F9E-0B66-5343-8521-F446922C431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891859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303949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00490" y="21153122"/>
            <a:ext cx="41970960" cy="6537960"/>
          </a:xfrm>
        </p:spPr>
        <p:txBody>
          <a:bodyPr anchor="t"/>
          <a:lstStyle>
            <a:lvl1pPr algn="l">
              <a:defRPr sz="206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00490" y="13952225"/>
            <a:ext cx="41970960" cy="7200898"/>
          </a:xfrm>
        </p:spPr>
        <p:txBody>
          <a:bodyPr anchor="b"/>
          <a:lstStyle>
            <a:lvl1pPr marL="0" indent="0">
              <a:buNone/>
              <a:defRPr sz="10300">
                <a:solidFill>
                  <a:schemeClr val="tx1">
                    <a:tint val="75000"/>
                  </a:schemeClr>
                </a:solidFill>
              </a:defRPr>
            </a:lvl1pPr>
            <a:lvl2pPr marL="2351288" indent="0">
              <a:buNone/>
              <a:defRPr sz="9300">
                <a:solidFill>
                  <a:schemeClr val="tx1">
                    <a:tint val="75000"/>
                  </a:schemeClr>
                </a:solidFill>
              </a:defRPr>
            </a:lvl2pPr>
            <a:lvl3pPr marL="4702576" indent="0">
              <a:buNone/>
              <a:defRPr sz="8200">
                <a:solidFill>
                  <a:schemeClr val="tx1">
                    <a:tint val="75000"/>
                  </a:schemeClr>
                </a:solidFill>
              </a:defRPr>
            </a:lvl3pPr>
            <a:lvl4pPr marL="7053864" indent="0"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4pPr>
            <a:lvl5pPr marL="9405153" indent="0"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5pPr>
            <a:lvl6pPr marL="11756441" indent="0"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6pPr>
            <a:lvl7pPr marL="14107729" indent="0"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7pPr>
            <a:lvl8pPr marL="16459017" indent="0"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8pPr>
            <a:lvl9pPr marL="18810305" indent="0"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591C23-D0FF-2622-04CE-0697228C62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AFAB00-E2C2-F84A-9F59-4CD9C952B380}" type="datetimeFigureOut">
              <a:rPr lang="en-US"/>
              <a:pPr>
                <a:defRPr/>
              </a:pPr>
              <a:t>6/9/22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AE8233-D313-7A7F-069D-25A6B55993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E0266C-87DC-C991-DF56-63A85F8481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FDC46D-7BF6-994A-B789-ACCF506DC71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306225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330243" y="36865560"/>
            <a:ext cx="119577800" cy="104279702"/>
          </a:xfrm>
        </p:spPr>
        <p:txBody>
          <a:bodyPr/>
          <a:lstStyle>
            <a:lvl1pPr>
              <a:defRPr sz="14400"/>
            </a:lvl1pPr>
            <a:lvl2pPr>
              <a:defRPr sz="12300"/>
            </a:lvl2pPr>
            <a:lvl3pPr>
              <a:defRPr sz="10300"/>
            </a:lvl3pPr>
            <a:lvl4pPr>
              <a:defRPr sz="9300"/>
            </a:lvl4pPr>
            <a:lvl5pPr>
              <a:defRPr sz="9300"/>
            </a:lvl5pPr>
            <a:lvl6pPr>
              <a:defRPr sz="9300"/>
            </a:lvl6pPr>
            <a:lvl7pPr>
              <a:defRPr sz="9300"/>
            </a:lvl7pPr>
            <a:lvl8pPr>
              <a:defRPr sz="9300"/>
            </a:lvl8pPr>
            <a:lvl9pPr>
              <a:defRPr sz="9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3731000" y="36865560"/>
            <a:ext cx="119577805" cy="104279702"/>
          </a:xfrm>
        </p:spPr>
        <p:txBody>
          <a:bodyPr/>
          <a:lstStyle>
            <a:lvl1pPr>
              <a:defRPr sz="14400"/>
            </a:lvl1pPr>
            <a:lvl2pPr>
              <a:defRPr sz="12300"/>
            </a:lvl2pPr>
            <a:lvl3pPr>
              <a:defRPr sz="10300"/>
            </a:lvl3pPr>
            <a:lvl4pPr>
              <a:defRPr sz="9300"/>
            </a:lvl4pPr>
            <a:lvl5pPr>
              <a:defRPr sz="9300"/>
            </a:lvl5pPr>
            <a:lvl6pPr>
              <a:defRPr sz="9300"/>
            </a:lvl6pPr>
            <a:lvl7pPr>
              <a:defRPr sz="9300"/>
            </a:lvl7pPr>
            <a:lvl8pPr>
              <a:defRPr sz="9300"/>
            </a:lvl8pPr>
            <a:lvl9pPr>
              <a:defRPr sz="9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37813B9-B50A-DA1E-766C-E33895D12E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FA81FC-1BB5-DE4A-BF66-2D11ADEC10C6}" type="datetimeFigureOut">
              <a:rPr lang="en-US"/>
              <a:pPr>
                <a:defRPr/>
              </a:pPr>
              <a:t>6/9/22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715F3B3E-EEF7-B4FD-99A3-E31284EF00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08D4C256-642C-4100-F034-FE3F9A3ACE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B93AB2-2894-0140-A89A-C5E3A68BB4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813954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68880" y="1318262"/>
            <a:ext cx="44439840" cy="54864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68880" y="7368542"/>
            <a:ext cx="21817015" cy="3070858"/>
          </a:xfrm>
        </p:spPr>
        <p:txBody>
          <a:bodyPr anchor="b"/>
          <a:lstStyle>
            <a:lvl1pPr marL="0" indent="0">
              <a:buNone/>
              <a:defRPr sz="12300" b="1"/>
            </a:lvl1pPr>
            <a:lvl2pPr marL="2351288" indent="0">
              <a:buNone/>
              <a:defRPr sz="10300" b="1"/>
            </a:lvl2pPr>
            <a:lvl3pPr marL="4702576" indent="0">
              <a:buNone/>
              <a:defRPr sz="9300" b="1"/>
            </a:lvl3pPr>
            <a:lvl4pPr marL="7053864" indent="0">
              <a:buNone/>
              <a:defRPr sz="8200" b="1"/>
            </a:lvl4pPr>
            <a:lvl5pPr marL="9405153" indent="0">
              <a:buNone/>
              <a:defRPr sz="8200" b="1"/>
            </a:lvl5pPr>
            <a:lvl6pPr marL="11756441" indent="0">
              <a:buNone/>
              <a:defRPr sz="8200" b="1"/>
            </a:lvl6pPr>
            <a:lvl7pPr marL="14107729" indent="0">
              <a:buNone/>
              <a:defRPr sz="8200" b="1"/>
            </a:lvl7pPr>
            <a:lvl8pPr marL="16459017" indent="0">
              <a:buNone/>
              <a:defRPr sz="8200" b="1"/>
            </a:lvl8pPr>
            <a:lvl9pPr marL="18810305" indent="0">
              <a:buNone/>
              <a:defRPr sz="8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468880" y="10439400"/>
            <a:ext cx="21817015" cy="18966182"/>
          </a:xfrm>
        </p:spPr>
        <p:txBody>
          <a:bodyPr/>
          <a:lstStyle>
            <a:lvl1pPr>
              <a:defRPr sz="12300"/>
            </a:lvl1pPr>
            <a:lvl2pPr>
              <a:defRPr sz="10300"/>
            </a:lvl2pPr>
            <a:lvl3pPr>
              <a:defRPr sz="93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5083138" y="7368542"/>
            <a:ext cx="21825585" cy="3070858"/>
          </a:xfrm>
        </p:spPr>
        <p:txBody>
          <a:bodyPr anchor="b"/>
          <a:lstStyle>
            <a:lvl1pPr marL="0" indent="0">
              <a:buNone/>
              <a:defRPr sz="12300" b="1"/>
            </a:lvl1pPr>
            <a:lvl2pPr marL="2351288" indent="0">
              <a:buNone/>
              <a:defRPr sz="10300" b="1"/>
            </a:lvl2pPr>
            <a:lvl3pPr marL="4702576" indent="0">
              <a:buNone/>
              <a:defRPr sz="9300" b="1"/>
            </a:lvl3pPr>
            <a:lvl4pPr marL="7053864" indent="0">
              <a:buNone/>
              <a:defRPr sz="8200" b="1"/>
            </a:lvl4pPr>
            <a:lvl5pPr marL="9405153" indent="0">
              <a:buNone/>
              <a:defRPr sz="8200" b="1"/>
            </a:lvl5pPr>
            <a:lvl6pPr marL="11756441" indent="0">
              <a:buNone/>
              <a:defRPr sz="8200" b="1"/>
            </a:lvl6pPr>
            <a:lvl7pPr marL="14107729" indent="0">
              <a:buNone/>
              <a:defRPr sz="8200" b="1"/>
            </a:lvl7pPr>
            <a:lvl8pPr marL="16459017" indent="0">
              <a:buNone/>
              <a:defRPr sz="8200" b="1"/>
            </a:lvl8pPr>
            <a:lvl9pPr marL="18810305" indent="0">
              <a:buNone/>
              <a:defRPr sz="8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5083138" y="10439400"/>
            <a:ext cx="21825585" cy="18966182"/>
          </a:xfrm>
        </p:spPr>
        <p:txBody>
          <a:bodyPr/>
          <a:lstStyle>
            <a:lvl1pPr>
              <a:defRPr sz="12300"/>
            </a:lvl1pPr>
            <a:lvl2pPr>
              <a:defRPr sz="10300"/>
            </a:lvl2pPr>
            <a:lvl3pPr>
              <a:defRPr sz="93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6B9A4510-0E66-3EEF-D542-05DA468946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21263E-BE0E-1F44-9889-D54E63D9E915}" type="datetimeFigureOut">
              <a:rPr lang="en-US"/>
              <a:pPr>
                <a:defRPr/>
              </a:pPr>
              <a:t>6/9/22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20CFCF8D-5280-17B2-239E-27DEC1387B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5277A9C0-1401-CA90-DE4C-D76C345CE6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63F250-C68E-9D4B-BC14-209C8755DA1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391406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B0956881-EB7E-57A6-0D26-5DFD8DDFD9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9FD3AC-F8A1-1F43-B0F4-D578F3F932DE}" type="datetimeFigureOut">
              <a:rPr lang="en-US"/>
              <a:pPr>
                <a:defRPr/>
              </a:pPr>
              <a:t>6/9/22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1A552B56-12E7-1EE1-3B98-00DE5EDE14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ADA9032E-2AB6-F2A7-16BE-2C1A1644C0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DCDE38-C144-4543-94DB-E5602428792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979727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0DED9B19-1B7E-A17D-E08F-89D79836FC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73A29E-73F7-B549-8C5F-0F8CB2B75C44}" type="datetimeFigureOut">
              <a:rPr lang="en-US"/>
              <a:pPr>
                <a:defRPr/>
              </a:pPr>
              <a:t>6/9/22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C478FB67-22D8-1B17-8A86-5C57B450C7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8304CAE6-3CAF-97F7-AC39-34034DEA49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0B51C0-A28C-BB48-A8A0-AFC90EC2B89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440453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68883" y="1310640"/>
            <a:ext cx="16244890" cy="5577840"/>
          </a:xfrm>
        </p:spPr>
        <p:txBody>
          <a:bodyPr anchor="b"/>
          <a:lstStyle>
            <a:lvl1pPr algn="l">
              <a:defRPr sz="103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305270" y="1310643"/>
            <a:ext cx="27603450" cy="28094942"/>
          </a:xfrm>
        </p:spPr>
        <p:txBody>
          <a:bodyPr/>
          <a:lstStyle>
            <a:lvl1pPr>
              <a:defRPr sz="16500"/>
            </a:lvl1pPr>
            <a:lvl2pPr>
              <a:defRPr sz="14400"/>
            </a:lvl2pPr>
            <a:lvl3pPr>
              <a:defRPr sz="12300"/>
            </a:lvl3pPr>
            <a:lvl4pPr>
              <a:defRPr sz="10300"/>
            </a:lvl4pPr>
            <a:lvl5pPr>
              <a:defRPr sz="10300"/>
            </a:lvl5pPr>
            <a:lvl6pPr>
              <a:defRPr sz="10300"/>
            </a:lvl6pPr>
            <a:lvl7pPr>
              <a:defRPr sz="10300"/>
            </a:lvl7pPr>
            <a:lvl8pPr>
              <a:defRPr sz="10300"/>
            </a:lvl8pPr>
            <a:lvl9pPr>
              <a:defRPr sz="10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68883" y="6888483"/>
            <a:ext cx="16244890" cy="22517102"/>
          </a:xfrm>
        </p:spPr>
        <p:txBody>
          <a:bodyPr/>
          <a:lstStyle>
            <a:lvl1pPr marL="0" indent="0">
              <a:buNone/>
              <a:defRPr sz="7200"/>
            </a:lvl1pPr>
            <a:lvl2pPr marL="2351288" indent="0">
              <a:buNone/>
              <a:defRPr sz="6200"/>
            </a:lvl2pPr>
            <a:lvl3pPr marL="4702576" indent="0">
              <a:buNone/>
              <a:defRPr sz="5100"/>
            </a:lvl3pPr>
            <a:lvl4pPr marL="7053864" indent="0">
              <a:buNone/>
              <a:defRPr sz="4600"/>
            </a:lvl4pPr>
            <a:lvl5pPr marL="9405153" indent="0">
              <a:buNone/>
              <a:defRPr sz="4600"/>
            </a:lvl5pPr>
            <a:lvl6pPr marL="11756441" indent="0">
              <a:buNone/>
              <a:defRPr sz="4600"/>
            </a:lvl6pPr>
            <a:lvl7pPr marL="14107729" indent="0">
              <a:buNone/>
              <a:defRPr sz="4600"/>
            </a:lvl7pPr>
            <a:lvl8pPr marL="16459017" indent="0">
              <a:buNone/>
              <a:defRPr sz="4600"/>
            </a:lvl8pPr>
            <a:lvl9pPr marL="18810305" indent="0">
              <a:buNone/>
              <a:defRPr sz="4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8B98529F-33FD-0D33-AFEA-0A4E71962E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B20545-FBB4-B64F-A4E3-AEC43E2EE733}" type="datetimeFigureOut">
              <a:rPr lang="en-US"/>
              <a:pPr>
                <a:defRPr/>
              </a:pPr>
              <a:t>6/9/22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4459298E-E5F6-5207-2375-E38F410E55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E4EF12BB-323D-17AB-1D3F-B2702F438E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C7B213-8B6C-064E-8653-EDF41BA892B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470984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A80118CC-2D83-56AD-72D2-49733C15FE4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2468563" y="1317625"/>
            <a:ext cx="44440475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70258" tIns="235129" rIns="470258" bIns="23512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13FB2F86-D99B-3EE3-DE93-7DBA1713AA8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2468563" y="7680325"/>
            <a:ext cx="44440475" cy="21724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70258" tIns="235129" rIns="470258" bIns="23512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71C79B-3EFB-4823-1507-9C0B61B84E8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468563" y="30510163"/>
            <a:ext cx="11522075" cy="1752600"/>
          </a:xfrm>
          <a:prstGeom prst="rect">
            <a:avLst/>
          </a:prstGeom>
        </p:spPr>
        <p:txBody>
          <a:bodyPr vert="horz" lIns="470258" tIns="235129" rIns="470258" bIns="235129" rtlCol="0" anchor="ctr"/>
          <a:lstStyle>
            <a:lvl1pPr algn="l" defTabSz="2351288" eaLnBrk="1" fontAlgn="auto" hangingPunct="1">
              <a:spcBef>
                <a:spcPts val="0"/>
              </a:spcBef>
              <a:spcAft>
                <a:spcPts val="0"/>
              </a:spcAft>
              <a:defRPr sz="6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1065E81-F4C3-5149-95FF-760B3C178FC6}" type="datetimeFigureOut">
              <a:rPr lang="en-US"/>
              <a:pPr>
                <a:defRPr/>
              </a:pPr>
              <a:t>6/9/22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739872-E85F-3FB1-C328-26802935E0D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6870363" y="30510163"/>
            <a:ext cx="15636875" cy="1752600"/>
          </a:xfrm>
          <a:prstGeom prst="rect">
            <a:avLst/>
          </a:prstGeom>
        </p:spPr>
        <p:txBody>
          <a:bodyPr vert="horz" lIns="470258" tIns="235129" rIns="470258" bIns="235129" rtlCol="0" anchor="ctr"/>
          <a:lstStyle>
            <a:lvl1pPr algn="ctr" defTabSz="2351288" eaLnBrk="1" fontAlgn="auto" hangingPunct="1">
              <a:spcBef>
                <a:spcPts val="0"/>
              </a:spcBef>
              <a:spcAft>
                <a:spcPts val="0"/>
              </a:spcAft>
              <a:defRPr sz="6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27C6AA-E7AA-BC62-8025-77CBA2CDEB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5386963" y="30510163"/>
            <a:ext cx="11522075" cy="1752600"/>
          </a:xfrm>
          <a:prstGeom prst="rect">
            <a:avLst/>
          </a:prstGeom>
        </p:spPr>
        <p:txBody>
          <a:bodyPr vert="horz" wrap="square" lIns="470258" tIns="235129" rIns="470258" bIns="235129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6200">
                <a:solidFill>
                  <a:srgbClr val="898989"/>
                </a:solidFill>
              </a:defRPr>
            </a:lvl1pPr>
          </a:lstStyle>
          <a:p>
            <a:fld id="{29EE90BC-9EBA-FB4A-8662-238D63816FB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77" r:id="rId2"/>
    <p:sldLayoutId id="2147483688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ctr" defTabSz="2351088" rtl="0" eaLnBrk="0" fontAlgn="base" hangingPunct="0">
        <a:spcBef>
          <a:spcPct val="0"/>
        </a:spcBef>
        <a:spcAft>
          <a:spcPct val="0"/>
        </a:spcAft>
        <a:defRPr sz="226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2351088" rtl="0" eaLnBrk="0" fontAlgn="base" hangingPunct="0">
        <a:spcBef>
          <a:spcPct val="0"/>
        </a:spcBef>
        <a:spcAft>
          <a:spcPct val="0"/>
        </a:spcAft>
        <a:defRPr sz="22600">
          <a:solidFill>
            <a:schemeClr val="tx1"/>
          </a:solidFill>
          <a:latin typeface="Calibri" panose="020F0502020204030204" pitchFamily="34" charset="0"/>
        </a:defRPr>
      </a:lvl2pPr>
      <a:lvl3pPr algn="ctr" defTabSz="2351088" rtl="0" eaLnBrk="0" fontAlgn="base" hangingPunct="0">
        <a:spcBef>
          <a:spcPct val="0"/>
        </a:spcBef>
        <a:spcAft>
          <a:spcPct val="0"/>
        </a:spcAft>
        <a:defRPr sz="22600">
          <a:solidFill>
            <a:schemeClr val="tx1"/>
          </a:solidFill>
          <a:latin typeface="Calibri" panose="020F0502020204030204" pitchFamily="34" charset="0"/>
        </a:defRPr>
      </a:lvl3pPr>
      <a:lvl4pPr algn="ctr" defTabSz="2351088" rtl="0" eaLnBrk="0" fontAlgn="base" hangingPunct="0">
        <a:spcBef>
          <a:spcPct val="0"/>
        </a:spcBef>
        <a:spcAft>
          <a:spcPct val="0"/>
        </a:spcAft>
        <a:defRPr sz="22600">
          <a:solidFill>
            <a:schemeClr val="tx1"/>
          </a:solidFill>
          <a:latin typeface="Calibri" panose="020F0502020204030204" pitchFamily="34" charset="0"/>
        </a:defRPr>
      </a:lvl4pPr>
      <a:lvl5pPr algn="ctr" defTabSz="2351088" rtl="0" eaLnBrk="0" fontAlgn="base" hangingPunct="0">
        <a:spcBef>
          <a:spcPct val="0"/>
        </a:spcBef>
        <a:spcAft>
          <a:spcPct val="0"/>
        </a:spcAft>
        <a:defRPr sz="22600">
          <a:solidFill>
            <a:schemeClr val="tx1"/>
          </a:solidFill>
          <a:latin typeface="Calibri" panose="020F0502020204030204" pitchFamily="34" charset="0"/>
        </a:defRPr>
      </a:lvl5pPr>
      <a:lvl6pPr marL="457200" algn="ctr" defTabSz="2351088" rtl="0" fontAlgn="base">
        <a:spcBef>
          <a:spcPct val="0"/>
        </a:spcBef>
        <a:spcAft>
          <a:spcPct val="0"/>
        </a:spcAft>
        <a:defRPr sz="22600">
          <a:solidFill>
            <a:schemeClr val="tx1"/>
          </a:solidFill>
          <a:latin typeface="Calibri" panose="020F0502020204030204" pitchFamily="34" charset="0"/>
        </a:defRPr>
      </a:lvl6pPr>
      <a:lvl7pPr marL="914400" algn="ctr" defTabSz="2351088" rtl="0" fontAlgn="base">
        <a:spcBef>
          <a:spcPct val="0"/>
        </a:spcBef>
        <a:spcAft>
          <a:spcPct val="0"/>
        </a:spcAft>
        <a:defRPr sz="22600">
          <a:solidFill>
            <a:schemeClr val="tx1"/>
          </a:solidFill>
          <a:latin typeface="Calibri" panose="020F0502020204030204" pitchFamily="34" charset="0"/>
        </a:defRPr>
      </a:lvl7pPr>
      <a:lvl8pPr marL="1371600" algn="ctr" defTabSz="2351088" rtl="0" fontAlgn="base">
        <a:spcBef>
          <a:spcPct val="0"/>
        </a:spcBef>
        <a:spcAft>
          <a:spcPct val="0"/>
        </a:spcAft>
        <a:defRPr sz="22600">
          <a:solidFill>
            <a:schemeClr val="tx1"/>
          </a:solidFill>
          <a:latin typeface="Calibri" panose="020F0502020204030204" pitchFamily="34" charset="0"/>
        </a:defRPr>
      </a:lvl8pPr>
      <a:lvl9pPr marL="1828800" algn="ctr" defTabSz="2351088" rtl="0" fontAlgn="base">
        <a:spcBef>
          <a:spcPct val="0"/>
        </a:spcBef>
        <a:spcAft>
          <a:spcPct val="0"/>
        </a:spcAft>
        <a:defRPr sz="226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1762125" indent="-1762125" algn="l" defTabSz="235108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6500" kern="1200">
          <a:solidFill>
            <a:schemeClr val="tx1"/>
          </a:solidFill>
          <a:latin typeface="+mn-lt"/>
          <a:ea typeface="+mn-ea"/>
          <a:cs typeface="+mn-cs"/>
        </a:defRPr>
      </a:lvl1pPr>
      <a:lvl2pPr marL="3819525" indent="-1468438" algn="l" defTabSz="235108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4400" kern="1200">
          <a:solidFill>
            <a:schemeClr val="tx1"/>
          </a:solidFill>
          <a:latin typeface="+mn-lt"/>
          <a:ea typeface="+mn-ea"/>
          <a:cs typeface="+mn-cs"/>
        </a:defRPr>
      </a:lvl2pPr>
      <a:lvl3pPr marL="5876925" indent="-1174750" algn="l" defTabSz="235108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2300" kern="1200">
          <a:solidFill>
            <a:schemeClr val="tx1"/>
          </a:solidFill>
          <a:latin typeface="+mn-lt"/>
          <a:ea typeface="+mn-ea"/>
          <a:cs typeface="+mn-cs"/>
        </a:defRPr>
      </a:lvl3pPr>
      <a:lvl4pPr marL="8228013" indent="-1174750" algn="l" defTabSz="235108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0300" kern="1200">
          <a:solidFill>
            <a:schemeClr val="tx1"/>
          </a:solidFill>
          <a:latin typeface="+mn-lt"/>
          <a:ea typeface="+mn-ea"/>
          <a:cs typeface="+mn-cs"/>
        </a:defRPr>
      </a:lvl4pPr>
      <a:lvl5pPr marL="10580688" indent="-1174750" algn="l" defTabSz="235108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0300" kern="1200">
          <a:solidFill>
            <a:schemeClr val="tx1"/>
          </a:solidFill>
          <a:latin typeface="+mn-lt"/>
          <a:ea typeface="+mn-ea"/>
          <a:cs typeface="+mn-cs"/>
        </a:defRPr>
      </a:lvl5pPr>
      <a:lvl6pPr marL="12932085" indent="-1175644" algn="l" defTabSz="2351288" rtl="0" eaLnBrk="1" latinLnBrk="0" hangingPunct="1">
        <a:spcBef>
          <a:spcPct val="20000"/>
        </a:spcBef>
        <a:buFont typeface="Arial"/>
        <a:buChar char="•"/>
        <a:defRPr sz="10300" kern="1200">
          <a:solidFill>
            <a:schemeClr val="tx1"/>
          </a:solidFill>
          <a:latin typeface="+mn-lt"/>
          <a:ea typeface="+mn-ea"/>
          <a:cs typeface="+mn-cs"/>
        </a:defRPr>
      </a:lvl6pPr>
      <a:lvl7pPr marL="15283373" indent="-1175644" algn="l" defTabSz="2351288" rtl="0" eaLnBrk="1" latinLnBrk="0" hangingPunct="1">
        <a:spcBef>
          <a:spcPct val="20000"/>
        </a:spcBef>
        <a:buFont typeface="Arial"/>
        <a:buChar char="•"/>
        <a:defRPr sz="10300" kern="1200">
          <a:solidFill>
            <a:schemeClr val="tx1"/>
          </a:solidFill>
          <a:latin typeface="+mn-lt"/>
          <a:ea typeface="+mn-ea"/>
          <a:cs typeface="+mn-cs"/>
        </a:defRPr>
      </a:lvl7pPr>
      <a:lvl8pPr marL="17634661" indent="-1175644" algn="l" defTabSz="2351288" rtl="0" eaLnBrk="1" latinLnBrk="0" hangingPunct="1">
        <a:spcBef>
          <a:spcPct val="20000"/>
        </a:spcBef>
        <a:buFont typeface="Arial"/>
        <a:buChar char="•"/>
        <a:defRPr sz="10300" kern="1200">
          <a:solidFill>
            <a:schemeClr val="tx1"/>
          </a:solidFill>
          <a:latin typeface="+mn-lt"/>
          <a:ea typeface="+mn-ea"/>
          <a:cs typeface="+mn-cs"/>
        </a:defRPr>
      </a:lvl8pPr>
      <a:lvl9pPr marL="19985949" indent="-1175644" algn="l" defTabSz="2351288" rtl="0" eaLnBrk="1" latinLnBrk="0" hangingPunct="1">
        <a:spcBef>
          <a:spcPct val="20000"/>
        </a:spcBef>
        <a:buFont typeface="Arial"/>
        <a:buChar char="•"/>
        <a:defRPr sz="10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351288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1pPr>
      <a:lvl2pPr marL="2351288" algn="l" defTabSz="2351288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2pPr>
      <a:lvl3pPr marL="4702576" algn="l" defTabSz="2351288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3pPr>
      <a:lvl4pPr marL="7053864" algn="l" defTabSz="2351288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4pPr>
      <a:lvl5pPr marL="9405153" algn="l" defTabSz="2351288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5pPr>
      <a:lvl6pPr marL="11756441" algn="l" defTabSz="2351288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6pPr>
      <a:lvl7pPr marL="14107729" algn="l" defTabSz="2351288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017" algn="l" defTabSz="2351288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8pPr>
      <a:lvl9pPr marL="18810305" algn="l" defTabSz="2351288" rtl="0" eaLnBrk="1" latinLnBrk="0" hangingPunct="1">
        <a:defRPr sz="9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image" Target="../media/image2.png"/><Relationship Id="rId7" Type="http://schemas.openxmlformats.org/officeDocument/2006/relationships/diagramQuickStyle" Target="../diagrams/quickStyle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10" Type="http://schemas.openxmlformats.org/officeDocument/2006/relationships/image" Target="../media/image3.png"/><Relationship Id="rId4" Type="http://schemas.openxmlformats.org/officeDocument/2006/relationships/chart" Target="../charts/chart1.xml"/><Relationship Id="rId9" Type="http://schemas.microsoft.com/office/2007/relationships/diagramDrawing" Target="../diagrams/drawing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4E0DD2C6-1AA1-65EB-3D79-8934320D20D2}"/>
              </a:ext>
            </a:extLst>
          </p:cNvPr>
          <p:cNvSpPr/>
          <p:nvPr/>
        </p:nvSpPr>
        <p:spPr>
          <a:xfrm>
            <a:off x="0" y="0"/>
            <a:ext cx="49377600" cy="4818063"/>
          </a:xfrm>
          <a:prstGeom prst="rect">
            <a:avLst/>
          </a:prstGeom>
          <a:solidFill>
            <a:srgbClr val="004D3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235128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124" name="TextBox 11">
            <a:extLst>
              <a:ext uri="{FF2B5EF4-FFF2-40B4-BE49-F238E27FC236}">
                <a16:creationId xmlns:a16="http://schemas.microsoft.com/office/drawing/2014/main" id="{04ADC06F-60B5-5E91-235C-C0DC52C71C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47787" y="1171575"/>
            <a:ext cx="46694725" cy="2800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93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93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93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9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9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2351088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2351088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2351088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2351088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88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Antibiotic Stewardship Bundle in Urgent Care</a:t>
            </a:r>
            <a:br>
              <a:rPr lang="en-US" altLang="en-US" sz="88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88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Kelsey </a:t>
            </a:r>
            <a:r>
              <a:rPr lang="en-US" altLang="en-US" sz="88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Bivacca</a:t>
            </a:r>
            <a:r>
              <a:rPr lang="en-US" altLang="en-US" sz="88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DNP, APRN, FNP-BC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9C5ACAF-9DF1-40B8-C7A8-EB215C3C1120}"/>
              </a:ext>
            </a:extLst>
          </p:cNvPr>
          <p:cNvSpPr/>
          <p:nvPr/>
        </p:nvSpPr>
        <p:spPr>
          <a:xfrm>
            <a:off x="228874" y="28100338"/>
            <a:ext cx="49377600" cy="4818062"/>
          </a:xfrm>
          <a:prstGeom prst="rect">
            <a:avLst/>
          </a:prstGeom>
          <a:solidFill>
            <a:srgbClr val="177A57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235128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126" name="Title 4">
            <a:extLst>
              <a:ext uri="{FF2B5EF4-FFF2-40B4-BE49-F238E27FC236}">
                <a16:creationId xmlns:a16="http://schemas.microsoft.com/office/drawing/2014/main" id="{B5251C50-8E62-1EDB-BE39-3918BCDF52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9341" y="29275087"/>
            <a:ext cx="46694725" cy="3132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70258" tIns="235129" rIns="470258" bIns="235129"/>
          <a:lstStyle>
            <a:lvl1pPr>
              <a:defRPr sz="93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93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93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9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9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2351088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2351088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2351088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2351088" eaLnBrk="0" fontAlgn="base" hangingPunct="0">
              <a:spcBef>
                <a:spcPct val="0"/>
              </a:spcBef>
              <a:spcAft>
                <a:spcPct val="0"/>
              </a:spcAft>
              <a:defRPr sz="9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n-US" sz="8000" b="1" i="1" u="sng" dirty="0">
                <a:solidFill>
                  <a:schemeClr val="bg1"/>
                </a:solidFill>
                <a:latin typeface="Arial" panose="020B0604020202020204" pitchFamily="34" charset="0"/>
                <a:ea typeface="Roboto" panose="020F0502020204030204" pitchFamily="34" charset="0"/>
                <a:cs typeface="Arial" panose="020B0604020202020204" pitchFamily="34" charset="0"/>
              </a:rPr>
              <a:t>Antibiotic Stewardship Bundle in Urgent Care significantly reduced IAP 19.3%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05C8F3D-BAFF-BC05-78FA-2FB88922956A}"/>
              </a:ext>
            </a:extLst>
          </p:cNvPr>
          <p:cNvSpPr txBox="1"/>
          <p:nvPr/>
        </p:nvSpPr>
        <p:spPr>
          <a:xfrm>
            <a:off x="1347788" y="6024563"/>
            <a:ext cx="9564687" cy="2315140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2351288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800" b="1" dirty="0">
                <a:latin typeface="Arial" panose="020B0604020202020204" pitchFamily="34" charset="0"/>
                <a:cs typeface="Arial" panose="020B0604020202020204" pitchFamily="34" charset="0"/>
              </a:rPr>
              <a:t>PROBLEM STATEMENT</a:t>
            </a:r>
          </a:p>
          <a:p>
            <a:pPr marL="571500" indent="-571500" defTabSz="2351288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3800" dirty="0">
                <a:latin typeface="Arial" panose="020B0604020202020204" pitchFamily="34" charset="0"/>
                <a:cs typeface="Arial" panose="020B0604020202020204" pitchFamily="34" charset="0"/>
              </a:rPr>
              <a:t>30% antibiotics prescribed in the US outpatient setting are unnecessary (CDC, 2016). </a:t>
            </a:r>
          </a:p>
          <a:p>
            <a:pPr marL="571500" indent="-571500" defTabSz="2351288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3800" dirty="0">
                <a:latin typeface="Arial" panose="020B0604020202020204" pitchFamily="34" charset="0"/>
                <a:cs typeface="Arial" panose="020B0604020202020204" pitchFamily="34" charset="0"/>
              </a:rPr>
              <a:t>Consequence of overprescribing includes antibiotic resistance, increased disease severity and length, adverse effects and complications, increased healthcare cost, re-hospitalization, and death (The Center for Infectious Disease Research and Policy, n.d.). </a:t>
            </a:r>
          </a:p>
          <a:p>
            <a:pPr defTabSz="2351288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sz="3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2351288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800" b="1" dirty="0">
                <a:latin typeface="Arial" panose="020B0604020202020204" pitchFamily="34" charset="0"/>
                <a:cs typeface="Arial" panose="020B0604020202020204" pitchFamily="34" charset="0"/>
              </a:rPr>
              <a:t>PROJECT PURPOSE</a:t>
            </a:r>
          </a:p>
          <a:p>
            <a:pPr marL="571500" indent="-571500" defTabSz="2351288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3800" dirty="0">
                <a:latin typeface="Arial" panose="020B0604020202020204" pitchFamily="34" charset="0"/>
                <a:cs typeface="Arial" panose="020B0604020202020204" pitchFamily="34" charset="0"/>
              </a:rPr>
              <a:t>Purpose: Implement an Antibiotic Stewardship Bundle in an urgent care clinic. </a:t>
            </a:r>
          </a:p>
          <a:p>
            <a:pPr marL="571500" indent="-571500" defTabSz="2351288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3800" dirty="0">
                <a:latin typeface="Arial" panose="020B0604020202020204" pitchFamily="34" charset="0"/>
                <a:cs typeface="Arial" panose="020B0604020202020204" pitchFamily="34" charset="0"/>
              </a:rPr>
              <a:t>Aim: Decrease inappropriate antibiotic prescriptions and increase best prescribing practice for URIs. </a:t>
            </a:r>
          </a:p>
          <a:p>
            <a:pPr marL="571500" indent="-571500" defTabSz="2351288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3800" i="1" dirty="0">
                <a:latin typeface="Arial" panose="020B0604020202020204" pitchFamily="34" charset="0"/>
                <a:cs typeface="Arial" panose="020B0604020202020204" pitchFamily="34" charset="0"/>
              </a:rPr>
              <a:t>In otherwise well adults 18-65 seeking care in UC for URI symptoms, dose the use of an Antibiotic Stewardship Bundle inform best prescribing practice and decrease inappropriate antibiotics when compared to current standard over 3-month period? </a:t>
            </a:r>
          </a:p>
          <a:p>
            <a:pPr defTabSz="2351288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sz="3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2351288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800" b="1" dirty="0">
                <a:latin typeface="Arial" panose="020B0604020202020204" pitchFamily="34" charset="0"/>
                <a:cs typeface="Arial" panose="020B0604020202020204" pitchFamily="34" charset="0"/>
              </a:rPr>
              <a:t>MODEL/NURSING THEORY</a:t>
            </a:r>
          </a:p>
          <a:p>
            <a:pPr marL="571500" indent="-571500" defTabSz="2351288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3800" dirty="0">
                <a:latin typeface="Arial" panose="020B0604020202020204" pitchFamily="34" charset="0"/>
                <a:cs typeface="Arial" panose="020B0604020202020204" pitchFamily="34" charset="0"/>
              </a:rPr>
              <a:t>Quality Improvement Model </a:t>
            </a:r>
          </a:p>
          <a:p>
            <a:pPr marL="571500" indent="-571500" defTabSz="2351288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3800" dirty="0">
                <a:latin typeface="Arial" panose="020B0604020202020204" pitchFamily="34" charset="0"/>
                <a:cs typeface="Arial" panose="020B0604020202020204" pitchFamily="34" charset="0"/>
              </a:rPr>
              <a:t>Pender’s Health Promotion Model Theory </a:t>
            </a:r>
          </a:p>
          <a:p>
            <a:pPr defTabSz="2351288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sz="3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2351288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7C46384-4EDB-930D-97EE-479E44C3F073}"/>
              </a:ext>
            </a:extLst>
          </p:cNvPr>
          <p:cNvSpPr txBox="1"/>
          <p:nvPr/>
        </p:nvSpPr>
        <p:spPr>
          <a:xfrm>
            <a:off x="12440644" y="6060283"/>
            <a:ext cx="8593138" cy="2101498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2351288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800" b="1" dirty="0">
                <a:latin typeface="Arial" panose="020B0604020202020204" pitchFamily="34" charset="0"/>
                <a:cs typeface="Arial" panose="020B0604020202020204" pitchFamily="34" charset="0"/>
              </a:rPr>
              <a:t>METHODS</a:t>
            </a:r>
          </a:p>
          <a:p>
            <a:pPr marL="571500" indent="-571500">
              <a:buFont typeface="Arial" panose="020B0604020202020204" pitchFamily="34" charset="0"/>
              <a:buChar char="•"/>
              <a:defRPr/>
            </a:pPr>
            <a:r>
              <a:rPr lang="en-US" sz="3800" b="1" dirty="0">
                <a:latin typeface="Arial" panose="020B0604020202020204" pitchFamily="34" charset="0"/>
                <a:cs typeface="Arial" panose="020B0604020202020204" pitchFamily="34" charset="0"/>
              </a:rPr>
              <a:t>Subjects: </a:t>
            </a:r>
            <a:r>
              <a:rPr lang="en-US" sz="3800" dirty="0">
                <a:latin typeface="Arial" panose="020B0604020202020204" pitchFamily="34" charset="0"/>
                <a:cs typeface="Arial" panose="020B0604020202020204" pitchFamily="34" charset="0"/>
              </a:rPr>
              <a:t>Otherwise well adults 18-65 seeking care in UC for URI symptoms.</a:t>
            </a:r>
          </a:p>
          <a:p>
            <a:pPr>
              <a:defRPr/>
            </a:pPr>
            <a:endParaRPr lang="en-US" sz="3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  <a:defRPr/>
            </a:pPr>
            <a:r>
              <a:rPr lang="en-US" sz="3800" b="1" dirty="0">
                <a:latin typeface="Arial" panose="020B0604020202020204" pitchFamily="34" charset="0"/>
                <a:cs typeface="Arial" panose="020B0604020202020204" pitchFamily="34" charset="0"/>
              </a:rPr>
              <a:t>Setting: </a:t>
            </a:r>
            <a:r>
              <a:rPr lang="en-US" sz="3800" dirty="0">
                <a:latin typeface="Arial" panose="020B0604020202020204" pitchFamily="34" charset="0"/>
                <a:cs typeface="Arial" panose="020B0604020202020204" pitchFamily="34" charset="0"/>
              </a:rPr>
              <a:t>Urgent care clinic in Central Florida. </a:t>
            </a:r>
          </a:p>
          <a:p>
            <a:pPr>
              <a:defRPr/>
            </a:pPr>
            <a:endParaRPr lang="en-US" sz="3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  <a:defRPr/>
            </a:pPr>
            <a:r>
              <a:rPr lang="en-US" sz="3800" b="1" dirty="0">
                <a:latin typeface="Arial" panose="020B0604020202020204" pitchFamily="34" charset="0"/>
                <a:cs typeface="Arial" panose="020B0604020202020204" pitchFamily="34" charset="0"/>
              </a:rPr>
              <a:t>Instruments/Tools</a:t>
            </a:r>
          </a:p>
          <a:p>
            <a:pPr marL="742950" indent="-742950">
              <a:buFont typeface="Arial" panose="020B0604020202020204" pitchFamily="34" charset="0"/>
              <a:buChar char="•"/>
              <a:defRPr/>
            </a:pPr>
            <a:r>
              <a:rPr lang="en-US" sz="3800" dirty="0"/>
              <a:t>Chart Extraction Tool collecting data including demographics, diagnosis, symptoms and duration, diagnostics, treatment. </a:t>
            </a:r>
          </a:p>
          <a:p>
            <a:pPr marL="742950" indent="-742950">
              <a:buFont typeface="Arial" panose="020B0604020202020204" pitchFamily="34" charset="0"/>
              <a:buChar char="•"/>
              <a:defRPr/>
            </a:pPr>
            <a:r>
              <a:rPr lang="en-US" sz="3800" dirty="0"/>
              <a:t>Provider Survey measuring attitudes and decision making. </a:t>
            </a:r>
          </a:p>
          <a:p>
            <a:pPr>
              <a:defRPr/>
            </a:pPr>
            <a:r>
              <a:rPr lang="en-US" sz="3800" dirty="0"/>
              <a:t> </a:t>
            </a:r>
            <a:endParaRPr lang="en-US" sz="3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571500" defTabSz="2351288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3800" b="1" dirty="0">
                <a:latin typeface="Arial" panose="020B0604020202020204" pitchFamily="34" charset="0"/>
                <a:cs typeface="Arial" panose="020B0604020202020204" pitchFamily="34" charset="0"/>
              </a:rPr>
              <a:t>Intervention and Data Collection</a:t>
            </a:r>
          </a:p>
          <a:p>
            <a:pPr marL="742950" indent="-742950" defTabSz="2351288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3800" dirty="0">
                <a:latin typeface="Arial" panose="020B0604020202020204" pitchFamily="34" charset="0"/>
                <a:cs typeface="Arial" panose="020B0604020202020204" pitchFamily="34" charset="0"/>
              </a:rPr>
              <a:t>Interventions: Public commitment posters, visual reminders, watchful waiting and delayed prescribing protocols, smart phrases in EMR, provider CME. </a:t>
            </a:r>
          </a:p>
          <a:p>
            <a:pPr marL="742950" indent="-742950" defTabSz="2351288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3800" dirty="0">
                <a:latin typeface="Arial" panose="020B0604020202020204" pitchFamily="34" charset="0"/>
                <a:cs typeface="Arial" panose="020B0604020202020204" pitchFamily="34" charset="0"/>
              </a:rPr>
              <a:t>Chart Abstraction tool used to calculate IAP % on URI visits for 3-month post-intervention period compared to 3-month retrospective data. </a:t>
            </a:r>
          </a:p>
          <a:p>
            <a:pPr marL="742950" indent="-742950" defTabSz="2351288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3800" dirty="0">
                <a:latin typeface="Arial" panose="020B0604020202020204" pitchFamily="34" charset="0"/>
                <a:cs typeface="Arial" panose="020B0604020202020204" pitchFamily="34" charset="0"/>
              </a:rPr>
              <a:t>Provider survey used to collect data on attitudes and decision making on provider prescribing habits. </a:t>
            </a:r>
          </a:p>
          <a:p>
            <a:pPr defTabSz="2351288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sz="4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43000" indent="-1143000" defTabSz="2351288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A2A6B7D-00C6-4E15-13AB-AD2ADB816779}"/>
              </a:ext>
            </a:extLst>
          </p:cNvPr>
          <p:cNvSpPr txBox="1"/>
          <p:nvPr/>
        </p:nvSpPr>
        <p:spPr>
          <a:xfrm>
            <a:off x="24196431" y="18979037"/>
            <a:ext cx="11685469" cy="1089529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235128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800" b="1" dirty="0">
                <a:latin typeface="Arial" panose="020B0604020202020204" pitchFamily="34" charset="0"/>
                <a:cs typeface="Arial" panose="020B0604020202020204" pitchFamily="34" charset="0"/>
              </a:rPr>
              <a:t>DISCUSSION</a:t>
            </a:r>
          </a:p>
          <a:p>
            <a:pPr marL="685800" indent="-685800" defTabSz="2351288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3800" dirty="0">
                <a:latin typeface="Arial" panose="020B0604020202020204" pitchFamily="34" charset="0"/>
                <a:cs typeface="Arial" panose="020B0604020202020204" pitchFamily="34" charset="0"/>
              </a:rPr>
              <a:t>IAP % had a statistically significant decrease from </a:t>
            </a:r>
            <a:r>
              <a:rPr lang="en-US" sz="3800" b="1" dirty="0">
                <a:latin typeface="Arial" panose="020B0604020202020204" pitchFamily="34" charset="0"/>
                <a:cs typeface="Arial" panose="020B0604020202020204" pitchFamily="34" charset="0"/>
              </a:rPr>
              <a:t>54.7% </a:t>
            </a:r>
            <a:r>
              <a:rPr lang="en-US" sz="3800" dirty="0"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en-US" sz="3800" b="1" dirty="0">
                <a:latin typeface="Arial" panose="020B0604020202020204" pitchFamily="34" charset="0"/>
                <a:cs typeface="Arial" panose="020B0604020202020204" pitchFamily="34" charset="0"/>
              </a:rPr>
              <a:t>35.4% </a:t>
            </a:r>
            <a:r>
              <a:rPr lang="en-US" sz="3800" dirty="0">
                <a:latin typeface="Arial" panose="020B0604020202020204" pitchFamily="34" charset="0"/>
                <a:cs typeface="Arial" panose="020B0604020202020204" pitchFamily="34" charset="0"/>
              </a:rPr>
              <a:t>(p=0.0006). </a:t>
            </a:r>
          </a:p>
          <a:p>
            <a:pPr marL="685800" indent="-685800" defTabSz="2351288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3800" dirty="0">
                <a:latin typeface="Arial" panose="020B0604020202020204" pitchFamily="34" charset="0"/>
                <a:cs typeface="Arial" panose="020B0604020202020204" pitchFamily="34" charset="0"/>
              </a:rPr>
              <a:t>46% of total IAPs were prescribed for bronchitis.</a:t>
            </a:r>
          </a:p>
          <a:p>
            <a:pPr marL="685800" indent="-685800" defTabSz="2351288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3800" dirty="0">
                <a:latin typeface="Arial" panose="020B0604020202020204" pitchFamily="34" charset="0"/>
                <a:cs typeface="Arial" panose="020B0604020202020204" pitchFamily="34" charset="0"/>
              </a:rPr>
              <a:t>Results indicate successful QI practice change, and a need for future focus on improving IAP for bronchitis. </a:t>
            </a:r>
          </a:p>
          <a:p>
            <a:pPr defTabSz="235128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3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235128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3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235128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800" b="1" dirty="0">
                <a:latin typeface="Arial" panose="020B0604020202020204" pitchFamily="34" charset="0"/>
                <a:cs typeface="Arial" panose="020B0604020202020204" pitchFamily="34" charset="0"/>
              </a:rPr>
              <a:t>IMPLICATIONS FOR ADVANCE PRACTICE NURSING</a:t>
            </a:r>
          </a:p>
          <a:p>
            <a:pPr marL="571500" indent="-571500" defTabSz="2351288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3800" dirty="0">
                <a:latin typeface="Arial" panose="020B0604020202020204" pitchFamily="34" charset="0"/>
                <a:cs typeface="Arial" panose="020B0604020202020204" pitchFamily="34" charset="0"/>
              </a:rPr>
              <a:t>APRNs are regular prescriber of antibiotics and have a duty to uphold best prescribing practices. </a:t>
            </a:r>
          </a:p>
          <a:p>
            <a:pPr marL="571500" indent="-571500" defTabSz="2351288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3800" dirty="0">
                <a:latin typeface="Arial" panose="020B0604020202020204" pitchFamily="34" charset="0"/>
                <a:cs typeface="Arial" panose="020B0604020202020204" pitchFamily="34" charset="0"/>
              </a:rPr>
              <a:t>Being antibiotic stewards saves lives, prevents harm, and reduces cost.</a:t>
            </a:r>
          </a:p>
          <a:p>
            <a:pPr defTabSz="235128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235128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235128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130" name="Picture 10" descr="USouthFlorida-darkbg-1c-white-h.png">
            <a:extLst>
              <a:ext uri="{FF2B5EF4-FFF2-40B4-BE49-F238E27FC236}">
                <a16:creationId xmlns:a16="http://schemas.microsoft.com/office/drawing/2014/main" id="{CDFF3817-1D33-F8AE-E11E-713187834D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09675" y="30148213"/>
            <a:ext cx="8158163" cy="1385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D6D59083-C09C-ED0A-CE94-91B0E12CEF9F}"/>
              </a:ext>
            </a:extLst>
          </p:cNvPr>
          <p:cNvSpPr txBox="1"/>
          <p:nvPr/>
        </p:nvSpPr>
        <p:spPr>
          <a:xfrm>
            <a:off x="25060515" y="6060283"/>
            <a:ext cx="8593137" cy="202555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2351288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RESULTS</a:t>
            </a:r>
          </a:p>
          <a:p>
            <a:pPr defTabSz="2351288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571500" defTabSz="2351288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6CD41409-0214-CA63-4BFF-ECA1D313139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78230432"/>
              </p:ext>
            </p:extLst>
          </p:nvPr>
        </p:nvGraphicFramePr>
        <p:xfrm>
          <a:off x="23412810" y="7282479"/>
          <a:ext cx="12469091" cy="109727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1" name="Diagram 10">
            <a:extLst>
              <a:ext uri="{FF2B5EF4-FFF2-40B4-BE49-F238E27FC236}">
                <a16:creationId xmlns:a16="http://schemas.microsoft.com/office/drawing/2014/main" id="{7EA11542-87EC-619A-43F8-8A2B0291FF8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3653741"/>
              </p:ext>
            </p:extLst>
          </p:nvPr>
        </p:nvGraphicFramePr>
        <p:xfrm>
          <a:off x="37819879" y="8036119"/>
          <a:ext cx="10294847" cy="98450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7" name="TextBox 16">
            <a:extLst>
              <a:ext uri="{FF2B5EF4-FFF2-40B4-BE49-F238E27FC236}">
                <a16:creationId xmlns:a16="http://schemas.microsoft.com/office/drawing/2014/main" id="{001537AB-6E9C-008E-B892-A1948F6CDA4F}"/>
              </a:ext>
            </a:extLst>
          </p:cNvPr>
          <p:cNvSpPr txBox="1"/>
          <p:nvPr/>
        </p:nvSpPr>
        <p:spPr>
          <a:xfrm>
            <a:off x="38076506" y="18854251"/>
            <a:ext cx="9728200" cy="741741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235128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800" b="1" dirty="0">
                <a:latin typeface="Arial" panose="020B0604020202020204" pitchFamily="34" charset="0"/>
                <a:cs typeface="Arial" panose="020B0604020202020204" pitchFamily="34" charset="0"/>
              </a:rPr>
              <a:t>SUSTAINABILITY</a:t>
            </a:r>
          </a:p>
          <a:p>
            <a:pPr marL="571500" indent="-571500" defTabSz="2351288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3800" dirty="0">
                <a:latin typeface="Arial" panose="020B0604020202020204" pitchFamily="34" charset="0"/>
                <a:cs typeface="Arial" panose="020B0604020202020204" pitchFamily="34" charset="0"/>
              </a:rPr>
              <a:t>Clinic site commitment to upholding best prescribing practice.</a:t>
            </a:r>
          </a:p>
          <a:p>
            <a:pPr marL="571500" indent="-571500" defTabSz="2351288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3800" dirty="0">
                <a:latin typeface="Arial" panose="020B0604020202020204" pitchFamily="34" charset="0"/>
                <a:cs typeface="Arial" panose="020B0604020202020204" pitchFamily="34" charset="0"/>
              </a:rPr>
              <a:t>Provider interest and buy in to improve prescribing practices. </a:t>
            </a:r>
          </a:p>
          <a:p>
            <a:pPr marL="571500" indent="-571500" defTabSz="2351288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3800" dirty="0">
                <a:latin typeface="Arial" panose="020B0604020202020204" pitchFamily="34" charset="0"/>
                <a:cs typeface="Arial" panose="020B0604020202020204" pitchFamily="34" charset="0"/>
              </a:rPr>
              <a:t>Interventions adapted into clinic site and have future sustainability. </a:t>
            </a:r>
          </a:p>
          <a:p>
            <a:pPr defTabSz="235128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3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235128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3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235128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800" b="1" dirty="0">
                <a:latin typeface="Arial" panose="020B0604020202020204" pitchFamily="34" charset="0"/>
                <a:cs typeface="Arial" panose="020B0604020202020204" pitchFamily="34" charset="0"/>
              </a:rPr>
              <a:t>REFERENCES</a:t>
            </a:r>
          </a:p>
          <a:p>
            <a:pPr algn="ctr" defTabSz="235128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235128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82E3E47-953F-45D3-0C7E-BB0999517B05}"/>
              </a:ext>
            </a:extLst>
          </p:cNvPr>
          <p:cNvSpPr txBox="1"/>
          <p:nvPr/>
        </p:nvSpPr>
        <p:spPr>
          <a:xfrm>
            <a:off x="39439728" y="7023341"/>
            <a:ext cx="9828640" cy="20255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2351288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i="1" dirty="0">
                <a:latin typeface="Arial" panose="020B0604020202020204" pitchFamily="34" charset="0"/>
                <a:cs typeface="Arial" panose="020B0604020202020204" pitchFamily="34" charset="0"/>
              </a:rPr>
              <a:t>Factors Impacting Antibiotic Prescribing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defTabSz="2351288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571500" defTabSz="2351288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3" name="Picture 12" descr="Qr code&#10;&#10;Description automatically generated">
            <a:extLst>
              <a:ext uri="{FF2B5EF4-FFF2-40B4-BE49-F238E27FC236}">
                <a16:creationId xmlns:a16="http://schemas.microsoft.com/office/drawing/2014/main" id="{DAF21C2F-6AC0-1F6A-3973-B64280969390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1877456" y="24671433"/>
            <a:ext cx="3022600" cy="30226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1353</TotalTime>
  <Words>513</Words>
  <Application>Microsoft Macintosh PowerPoint</Application>
  <PresentationFormat>Custom</PresentationFormat>
  <Paragraphs>66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Lato</vt:lpstr>
      <vt:lpstr>Office Theme</vt:lpstr>
      <vt:lpstr>PowerPoint Presentation</vt:lpstr>
    </vt:vector>
  </TitlesOfParts>
  <Manager/>
  <Company>USF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Kyrstin DiMercurio</dc:creator>
  <cp:keywords/>
  <dc:description/>
  <cp:lastModifiedBy>Don B</cp:lastModifiedBy>
  <cp:revision>50</cp:revision>
  <cp:lastPrinted>2019-10-07T14:25:54Z</cp:lastPrinted>
  <dcterms:created xsi:type="dcterms:W3CDTF">2019-10-07T13:38:40Z</dcterms:created>
  <dcterms:modified xsi:type="dcterms:W3CDTF">2022-06-09T19:19:52Z</dcterms:modified>
  <cp:category/>
</cp:coreProperties>
</file>