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3"/>
  </p:sldMasterIdLst>
  <p:notesMasterIdLst>
    <p:notesMasterId r:id="rId5"/>
  </p:notesMasterIdLst>
  <p:sldIdLst>
    <p:sldId id="260" r:id="rId4"/>
  </p:sldIdLst>
  <p:sldSz cx="49377600" cy="32918400"/>
  <p:notesSz cx="6858000" cy="9144000"/>
  <p:embeddedFontLst>
    <p:embeddedFont>
      <p:font typeface="SimSun" panose="02010600030101010101" pitchFamily="2" charset="-122"/>
      <p:regular r:id="rId9"/>
    </p:embeddedFont>
    <p:embeddedFont>
      <p:font typeface="Calibri" panose="020F0502020204030204" pitchFamily="34" charset="0"/>
      <p:regular r:id="rId10"/>
      <p:bold r:id="rId11"/>
      <p:italic r:id="rId12"/>
      <p:boldItalic r:id="rId13"/>
    </p:embeddedFont>
    <p:embeddedFont>
      <p:font typeface="HYAoJTJ" panose="02010509060101010101" charset="-122"/>
      <p:regular r:id="rId14"/>
    </p:embeddedFont>
    <p:embeddedFont>
      <p:font typeface="Microsoft YaHei" panose="020B0503020204020204" charset="-122"/>
      <p:regular r:id="rId15"/>
    </p:embeddedFont>
  </p:embeddedFontLst>
  <p:defaultTextStyle>
    <a:defPPr>
      <a:defRPr lang="en-US"/>
    </a:defPPr>
    <a:lvl1pPr algn="l" defTabSz="2351405"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1pPr>
    <a:lvl2pPr marL="2351405" indent="-1894205" algn="l" defTabSz="2351405"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2pPr>
    <a:lvl3pPr marL="4702175" indent="-3787775" algn="l" defTabSz="2351405"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3pPr>
    <a:lvl4pPr marL="7053580" indent="-5681980" algn="l" defTabSz="2351405"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4pPr>
    <a:lvl5pPr marL="9404350" indent="-7575550" algn="l" defTabSz="2351405"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5pPr>
    <a:lvl6pPr marL="2286000" algn="l" defTabSz="914400" rtl="0" eaLnBrk="1" latinLnBrk="0" hangingPunct="1">
      <a:defRPr sz="9300" kern="1200">
        <a:solidFill>
          <a:schemeClr val="tx1"/>
        </a:solidFill>
        <a:latin typeface="Calibri" panose="020F0502020204030204" pitchFamily="34" charset="0"/>
        <a:ea typeface="+mn-ea"/>
        <a:cs typeface="+mn-cs"/>
      </a:defRPr>
    </a:lvl6pPr>
    <a:lvl7pPr marL="2743200" algn="l" defTabSz="914400" rtl="0" eaLnBrk="1" latinLnBrk="0" hangingPunct="1">
      <a:defRPr sz="9300" kern="1200">
        <a:solidFill>
          <a:schemeClr val="tx1"/>
        </a:solidFill>
        <a:latin typeface="Calibri" panose="020F0502020204030204" pitchFamily="34" charset="0"/>
        <a:ea typeface="+mn-ea"/>
        <a:cs typeface="+mn-cs"/>
      </a:defRPr>
    </a:lvl7pPr>
    <a:lvl8pPr marL="3200400" algn="l" defTabSz="914400" rtl="0" eaLnBrk="1" latinLnBrk="0" hangingPunct="1">
      <a:defRPr sz="9300" kern="1200">
        <a:solidFill>
          <a:schemeClr val="tx1"/>
        </a:solidFill>
        <a:latin typeface="Calibri" panose="020F0502020204030204" pitchFamily="34" charset="0"/>
        <a:ea typeface="+mn-ea"/>
        <a:cs typeface="+mn-cs"/>
      </a:defRPr>
    </a:lvl8pPr>
    <a:lvl9pPr marL="3657600" algn="l" defTabSz="914400" rtl="0" eaLnBrk="1" latinLnBrk="0" hangingPunct="1">
      <a:defRPr sz="9300"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8" autoAdjust="0"/>
    <p:restoredTop sz="88235" autoAdjust="0"/>
  </p:normalViewPr>
  <p:slideViewPr>
    <p:cSldViewPr snapToGrid="0" snapToObjects="1">
      <p:cViewPr>
        <p:scale>
          <a:sx n="30" d="100"/>
          <a:sy n="30" d="100"/>
        </p:scale>
        <p:origin x="-1094" y="-2477"/>
      </p:cViewPr>
      <p:guideLst>
        <p:guide orient="horz" pos="10073"/>
        <p:guide pos="151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font" Target="fonts/font1.fntdata"/><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font" Target="fonts/font7.fntdata"/><Relationship Id="rId14" Type="http://schemas.openxmlformats.org/officeDocument/2006/relationships/font" Target="fonts/font6.fntdata"/><Relationship Id="rId13" Type="http://schemas.openxmlformats.org/officeDocument/2006/relationships/font" Target="fonts/font5.fntdata"/><Relationship Id="rId12" Type="http://schemas.openxmlformats.org/officeDocument/2006/relationships/font" Target="fonts/font4.fntdata"/><Relationship Id="rId11" Type="http://schemas.openxmlformats.org/officeDocument/2006/relationships/font" Target="fonts/font3.fntdata"/><Relationship Id="rId10" Type="http://schemas.openxmlformats.org/officeDocument/2006/relationships/font" Target="fonts/font2.fntdata"/><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351405"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351405" eaLnBrk="1" fontAlgn="auto" hangingPunct="1">
              <a:spcBef>
                <a:spcPts val="0"/>
              </a:spcBef>
              <a:spcAft>
                <a:spcPts val="0"/>
              </a:spcAft>
              <a:defRPr sz="1200">
                <a:latin typeface="+mn-lt"/>
              </a:defRPr>
            </a:lvl1pPr>
          </a:lstStyle>
          <a:p>
            <a:pPr>
              <a:defRPr/>
            </a:pPr>
            <a:fld id="{DA4F780B-14CF-4565-B1D3-EFEFD2E8ED87}" type="datetimeFigureOut">
              <a:rPr lang="en-US"/>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351405"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a:defRPr/>
            </a:pPr>
            <a:fld id="{70D7F022-E94E-4521-ACC2-A3D513E30ECC}" type="slidenum">
              <a:rPr lang="en-US" altLang="en-US"/>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Calibri" panose="020F0502020204030204" pitchFamily="34" charset="0"/>
              </a:defRPr>
            </a:lvl1pPr>
            <a:lvl2pPr marL="742950" indent="-285750">
              <a:defRPr sz="9300">
                <a:solidFill>
                  <a:schemeClr val="tx1"/>
                </a:solidFill>
                <a:latin typeface="Calibri" panose="020F0502020204030204" pitchFamily="34" charset="0"/>
              </a:defRPr>
            </a:lvl2pPr>
            <a:lvl3pPr marL="1143000" indent="-228600">
              <a:defRPr sz="9300">
                <a:solidFill>
                  <a:schemeClr val="tx1"/>
                </a:solidFill>
                <a:latin typeface="Calibri" panose="020F0502020204030204" pitchFamily="34" charset="0"/>
              </a:defRPr>
            </a:lvl3pPr>
            <a:lvl4pPr marL="1600200" indent="-228600">
              <a:defRPr sz="9300">
                <a:solidFill>
                  <a:schemeClr val="tx1"/>
                </a:solidFill>
                <a:latin typeface="Calibri" panose="020F0502020204030204" pitchFamily="34" charset="0"/>
              </a:defRPr>
            </a:lvl4pPr>
            <a:lvl5pPr marL="2057400" indent="-228600">
              <a:defRPr sz="9300">
                <a:solidFill>
                  <a:schemeClr val="tx1"/>
                </a:solidFill>
                <a:latin typeface="Calibri" panose="020F0502020204030204" pitchFamily="34" charset="0"/>
              </a:defRPr>
            </a:lvl5pPr>
            <a:lvl6pPr marL="2514600" indent="-228600" defTabSz="2351405" eaLnBrk="0" fontAlgn="base" hangingPunct="0">
              <a:spcBef>
                <a:spcPct val="0"/>
              </a:spcBef>
              <a:spcAft>
                <a:spcPct val="0"/>
              </a:spcAft>
              <a:defRPr sz="9300">
                <a:solidFill>
                  <a:schemeClr val="tx1"/>
                </a:solidFill>
                <a:latin typeface="Calibri" panose="020F0502020204030204" pitchFamily="34" charset="0"/>
              </a:defRPr>
            </a:lvl6pPr>
            <a:lvl7pPr marL="2971800" indent="-228600" defTabSz="2351405" eaLnBrk="0" fontAlgn="base" hangingPunct="0">
              <a:spcBef>
                <a:spcPct val="0"/>
              </a:spcBef>
              <a:spcAft>
                <a:spcPct val="0"/>
              </a:spcAft>
              <a:defRPr sz="9300">
                <a:solidFill>
                  <a:schemeClr val="tx1"/>
                </a:solidFill>
                <a:latin typeface="Calibri" panose="020F0502020204030204" pitchFamily="34" charset="0"/>
              </a:defRPr>
            </a:lvl7pPr>
            <a:lvl8pPr marL="3429000" indent="-228600" defTabSz="2351405" eaLnBrk="0" fontAlgn="base" hangingPunct="0">
              <a:spcBef>
                <a:spcPct val="0"/>
              </a:spcBef>
              <a:spcAft>
                <a:spcPct val="0"/>
              </a:spcAft>
              <a:defRPr sz="9300">
                <a:solidFill>
                  <a:schemeClr val="tx1"/>
                </a:solidFill>
                <a:latin typeface="Calibri" panose="020F0502020204030204" pitchFamily="34" charset="0"/>
              </a:defRPr>
            </a:lvl8pPr>
            <a:lvl9pPr marL="3886200" indent="-228600" defTabSz="2351405" eaLnBrk="0" fontAlgn="base" hangingPunct="0">
              <a:spcBef>
                <a:spcPct val="0"/>
              </a:spcBef>
              <a:spcAft>
                <a:spcPct val="0"/>
              </a:spcAft>
              <a:defRPr sz="9300">
                <a:solidFill>
                  <a:schemeClr val="tx1"/>
                </a:solidFill>
                <a:latin typeface="Calibri" panose="020F0502020204030204" pitchFamily="34" charset="0"/>
              </a:defRPr>
            </a:lvl9pPr>
          </a:lstStyle>
          <a:p>
            <a:fld id="{E7FECFCF-B121-43E4-9482-CF63949AC3D2}" type="slidenum">
              <a:rPr lang="en-US" altLang="en-US" sz="1200" smtClean="0"/>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A picture containing drawing&#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65775" y="655638"/>
            <a:ext cx="128460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0"/>
            <a:ext cx="29626560" cy="2720342"/>
          </a:xfrm>
        </p:spPr>
        <p:txBody>
          <a:bodyPr anchor="b"/>
          <a:lstStyle>
            <a:lvl1pPr algn="l">
              <a:defRPr sz="10300" b="1"/>
            </a:lvl1pPr>
          </a:lstStyle>
          <a:p>
            <a:r>
              <a:rPr lang="en-US"/>
              <a:t>Click to edit Master title style</a:t>
            </a:r>
            <a:endParaRPr lang="en-US"/>
          </a:p>
        </p:txBody>
      </p:sp>
      <p:sp>
        <p:nvSpPr>
          <p:cNvPr id="3" name="Picture Placeholder 2"/>
          <p:cNvSpPr>
            <a:spLocks noGrp="1"/>
          </p:cNvSpPr>
          <p:nvPr>
            <p:ph type="pic" idx="1"/>
          </p:nvPr>
        </p:nvSpPr>
        <p:spPr>
          <a:xfrm>
            <a:off x="9678355" y="2941320"/>
            <a:ext cx="29626560" cy="19751040"/>
          </a:xfrm>
        </p:spPr>
        <p:txBody>
          <a:bodyPr rtlCol="0">
            <a:normAutofit/>
          </a:bodyPr>
          <a:lstStyle>
            <a:lvl1pPr marL="0" indent="0">
              <a:buNone/>
              <a:defRPr sz="16500"/>
            </a:lvl1pPr>
            <a:lvl2pPr marL="2351405" indent="0">
              <a:buNone/>
              <a:defRPr sz="14400"/>
            </a:lvl2pPr>
            <a:lvl3pPr marL="4702810" indent="0">
              <a:buNone/>
              <a:defRPr sz="12300"/>
            </a:lvl3pPr>
            <a:lvl4pPr marL="7053580" indent="0">
              <a:buNone/>
              <a:defRPr sz="10300"/>
            </a:lvl4pPr>
            <a:lvl5pPr marL="9404985" indent="0">
              <a:buNone/>
              <a:defRPr sz="10300"/>
            </a:lvl5pPr>
            <a:lvl6pPr marL="11756390" indent="0">
              <a:buNone/>
              <a:defRPr sz="10300"/>
            </a:lvl6pPr>
            <a:lvl7pPr marL="14107795" indent="0">
              <a:buNone/>
              <a:defRPr sz="10300"/>
            </a:lvl7pPr>
            <a:lvl8pPr marL="16459200" indent="0">
              <a:buNone/>
              <a:defRPr sz="10300"/>
            </a:lvl8pPr>
            <a:lvl9pPr marL="18810605" indent="0">
              <a:buNone/>
              <a:defRPr sz="10300"/>
            </a:lvl9pPr>
          </a:lstStyle>
          <a:p>
            <a:pPr lvl="0"/>
            <a:endParaRPr lang="en-US" noProof="0" dirty="0"/>
          </a:p>
        </p:txBody>
      </p:sp>
      <p:sp>
        <p:nvSpPr>
          <p:cNvPr id="4" name="Text Placeholder 3"/>
          <p:cNvSpPr>
            <a:spLocks noGrp="1"/>
          </p:cNvSpPr>
          <p:nvPr>
            <p:ph type="body" sz="half" idx="2"/>
          </p:nvPr>
        </p:nvSpPr>
        <p:spPr>
          <a:xfrm>
            <a:off x="9678355" y="25763222"/>
            <a:ext cx="29626560" cy="3863338"/>
          </a:xfrm>
        </p:spPr>
        <p:txBody>
          <a:bodyPr/>
          <a:lstStyle>
            <a:lvl1pPr marL="0" indent="0">
              <a:buNone/>
              <a:defRPr sz="7200"/>
            </a:lvl1pPr>
            <a:lvl2pPr marL="2351405" indent="0">
              <a:buNone/>
              <a:defRPr sz="6200"/>
            </a:lvl2pPr>
            <a:lvl3pPr marL="4702810" indent="0">
              <a:buNone/>
              <a:defRPr sz="5100"/>
            </a:lvl3pPr>
            <a:lvl4pPr marL="7053580" indent="0">
              <a:buNone/>
              <a:defRPr sz="4600"/>
            </a:lvl4pPr>
            <a:lvl5pPr marL="9404985" indent="0">
              <a:buNone/>
              <a:defRPr sz="4600"/>
            </a:lvl5pPr>
            <a:lvl6pPr marL="11756390" indent="0">
              <a:buNone/>
              <a:defRPr sz="4600"/>
            </a:lvl6pPr>
            <a:lvl7pPr marL="14107795" indent="0">
              <a:buNone/>
              <a:defRPr sz="4600"/>
            </a:lvl7pPr>
            <a:lvl8pPr marL="16459200" indent="0">
              <a:buNone/>
              <a:defRPr sz="4600"/>
            </a:lvl8pPr>
            <a:lvl9pPr marL="18810605" indent="0">
              <a:buNone/>
              <a:defRPr sz="46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A178CB3B-88F4-41BE-8B01-950BF4F683FE}"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2C7616-1AB2-44D3-AB18-906C51BF02FE}" type="slidenum">
              <a:rPr lang="en-US" altLang="en-US"/>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B86ED033-773D-4C02-9FCF-0EF11EE2C605}" type="datetimeFigureOut">
              <a:rPr lang="en-US"/>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82A247-05FF-4937-B061-4E2E92F2BA3D}" type="slidenum">
              <a:rPr lang="en-US" altLang="en-US"/>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3318453" y="6324600"/>
            <a:ext cx="59990355" cy="13482066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3330240" y="6324600"/>
            <a:ext cx="179165250" cy="13482066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2EF8566E-5803-4760-A8C1-FB07C607446C}" type="datetimeFigureOut">
              <a:rPr lang="en-US"/>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ED2F09-4181-407A-846C-EB6D07A3E29D}" type="slidenum">
              <a:rPr lang="en-US" altLang="en-US"/>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14683" y="6149997"/>
            <a:ext cx="31294037" cy="12562547"/>
          </a:xfrm>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F25EC6F5-3B5B-7441-85E6-9C3B881DE3E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0074"/>
            <a:ext cx="41970960" cy="6537958"/>
          </a:xfrm>
        </p:spPr>
        <p:txBody>
          <a:bodyPr anchor="t"/>
          <a:lstStyle>
            <a:lvl1pPr algn="l">
              <a:defRPr sz="21600" b="1" cap="all"/>
            </a:lvl1pPr>
          </a:lstStyle>
          <a:p>
            <a:r>
              <a:rPr lang="en-US"/>
              <a:t>Click to edit Master title style</a:t>
            </a:r>
            <a:endParaRPr lang="en-US"/>
          </a:p>
        </p:txBody>
      </p:sp>
      <p:sp>
        <p:nvSpPr>
          <p:cNvPr id="3" name="Text Placeholder 2"/>
          <p:cNvSpPr>
            <a:spLocks noGrp="1"/>
          </p:cNvSpPr>
          <p:nvPr>
            <p:ph type="body" idx="1"/>
          </p:nvPr>
        </p:nvSpPr>
        <p:spPr>
          <a:xfrm>
            <a:off x="3900490" y="13953750"/>
            <a:ext cx="41970960" cy="7196333"/>
          </a:xfrm>
        </p:spPr>
        <p:txBody>
          <a:bodyPr anchor="b"/>
          <a:lstStyle>
            <a:lvl1pPr marL="0" indent="0">
              <a:buNone/>
              <a:defRPr sz="10800">
                <a:solidFill>
                  <a:schemeClr val="tx1">
                    <a:tint val="75000"/>
                  </a:schemeClr>
                </a:solidFill>
              </a:defRPr>
            </a:lvl1pPr>
            <a:lvl2pPr marL="2468880" indent="0">
              <a:buNone/>
              <a:defRPr sz="9720">
                <a:solidFill>
                  <a:schemeClr val="tx1">
                    <a:tint val="75000"/>
                  </a:schemeClr>
                </a:solidFill>
              </a:defRPr>
            </a:lvl2pPr>
            <a:lvl3pPr marL="4937760" indent="0">
              <a:buNone/>
              <a:defRPr sz="8640">
                <a:solidFill>
                  <a:schemeClr val="tx1">
                    <a:tint val="75000"/>
                  </a:schemeClr>
                </a:solidFill>
              </a:defRPr>
            </a:lvl3pPr>
            <a:lvl4pPr marL="7406640" indent="0">
              <a:buNone/>
              <a:defRPr sz="7560">
                <a:solidFill>
                  <a:schemeClr val="tx1">
                    <a:tint val="75000"/>
                  </a:schemeClr>
                </a:solidFill>
              </a:defRPr>
            </a:lvl4pPr>
            <a:lvl5pPr marL="9875520" indent="0">
              <a:buNone/>
              <a:defRPr sz="7560">
                <a:solidFill>
                  <a:schemeClr val="tx1">
                    <a:tint val="75000"/>
                  </a:schemeClr>
                </a:solidFill>
              </a:defRPr>
            </a:lvl5pPr>
            <a:lvl6pPr marL="12344400" indent="0">
              <a:buNone/>
              <a:defRPr sz="7560">
                <a:solidFill>
                  <a:schemeClr val="tx1">
                    <a:tint val="75000"/>
                  </a:schemeClr>
                </a:solidFill>
              </a:defRPr>
            </a:lvl6pPr>
            <a:lvl7pPr marL="14813280" indent="0">
              <a:buNone/>
              <a:defRPr sz="7560">
                <a:solidFill>
                  <a:schemeClr val="tx1">
                    <a:tint val="75000"/>
                  </a:schemeClr>
                </a:solidFill>
              </a:defRPr>
            </a:lvl7pPr>
            <a:lvl8pPr marL="17282160" indent="0">
              <a:buNone/>
              <a:defRPr sz="7560">
                <a:solidFill>
                  <a:schemeClr val="tx1">
                    <a:tint val="75000"/>
                  </a:schemeClr>
                </a:solidFill>
              </a:defRPr>
            </a:lvl8pPr>
            <a:lvl9pPr marL="19751040" indent="0">
              <a:buNone/>
              <a:defRPr sz="756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25EC6F5-3B5B-7441-85E6-9C3B881DE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0222998"/>
            <a:ext cx="41970960" cy="7059168"/>
          </a:xfrm>
        </p:spPr>
        <p:txBody>
          <a:bodyPr/>
          <a:lstStyle/>
          <a:p>
            <a:r>
              <a:rPr lang="en-US"/>
              <a:t>Click to edit Master title style</a:t>
            </a:r>
            <a:endParaRPr lang="en-US"/>
          </a:p>
        </p:txBody>
      </p:sp>
      <p:sp>
        <p:nvSpPr>
          <p:cNvPr id="3" name="Subtitle 2"/>
          <p:cNvSpPr>
            <a:spLocks noGrp="1"/>
          </p:cNvSpPr>
          <p:nvPr>
            <p:ph type="subTitle" idx="1"/>
          </p:nvPr>
        </p:nvSpPr>
        <p:spPr>
          <a:xfrm>
            <a:off x="7406640" y="18653760"/>
            <a:ext cx="34564320" cy="8412480"/>
          </a:xfrm>
        </p:spPr>
        <p:txBody>
          <a:bodyPr/>
          <a:lstStyle>
            <a:lvl1pPr marL="0" indent="0" algn="ctr">
              <a:buNone/>
              <a:defRPr>
                <a:solidFill>
                  <a:schemeClr val="tx1">
                    <a:tint val="75000"/>
                  </a:schemeClr>
                </a:solidFill>
              </a:defRPr>
            </a:lvl1pPr>
            <a:lvl2pPr marL="2468880" indent="0" algn="ctr">
              <a:buNone/>
              <a:defRPr>
                <a:solidFill>
                  <a:schemeClr val="tx1">
                    <a:tint val="75000"/>
                  </a:schemeClr>
                </a:solidFill>
              </a:defRPr>
            </a:lvl2pPr>
            <a:lvl3pPr marL="4937760" indent="0" algn="ctr">
              <a:buNone/>
              <a:defRPr>
                <a:solidFill>
                  <a:schemeClr val="tx1">
                    <a:tint val="75000"/>
                  </a:schemeClr>
                </a:solidFill>
              </a:defRPr>
            </a:lvl3pPr>
            <a:lvl4pPr marL="7406640" indent="0" algn="ctr">
              <a:buNone/>
              <a:defRPr>
                <a:solidFill>
                  <a:schemeClr val="tx1">
                    <a:tint val="75000"/>
                  </a:schemeClr>
                </a:solidFill>
              </a:defRPr>
            </a:lvl4pPr>
            <a:lvl5pPr marL="9875520" indent="0" algn="ctr">
              <a:buNone/>
              <a:defRPr>
                <a:solidFill>
                  <a:schemeClr val="tx1">
                    <a:tint val="75000"/>
                  </a:schemeClr>
                </a:solidFill>
              </a:defRPr>
            </a:lvl5pPr>
            <a:lvl6pPr marL="12344400" indent="0" algn="ctr">
              <a:buNone/>
              <a:defRPr>
                <a:solidFill>
                  <a:schemeClr val="tx1">
                    <a:tint val="75000"/>
                  </a:schemeClr>
                </a:solidFill>
              </a:defRPr>
            </a:lvl6pPr>
            <a:lvl7pPr marL="14813280" indent="0" algn="ctr">
              <a:buNone/>
              <a:defRPr>
                <a:solidFill>
                  <a:schemeClr val="tx1">
                    <a:tint val="75000"/>
                  </a:schemeClr>
                </a:solidFill>
              </a:defRPr>
            </a:lvl7pPr>
            <a:lvl8pPr marL="17282160" indent="0" algn="ctr">
              <a:buNone/>
              <a:defRPr>
                <a:solidFill>
                  <a:schemeClr val="tx1">
                    <a:tint val="75000"/>
                  </a:schemeClr>
                </a:solidFill>
              </a:defRPr>
            </a:lvl8pPr>
            <a:lvl9pPr marL="1975104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25EC6F5-3B5B-7441-85E6-9C3B881DE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06731" y="6149990"/>
            <a:ext cx="31294037" cy="5486400"/>
          </a:xfrm>
        </p:spPr>
        <p:txBody>
          <a:bodyPr>
            <a:normAutofit/>
          </a:bodyPr>
          <a:lstStyle>
            <a:lvl1pPr>
              <a:defRPr sz="19440"/>
            </a:lvl1pPr>
          </a:lstStyle>
          <a:p>
            <a:r>
              <a:rPr lang="en-US" dirty="0"/>
              <a:t>Click to edit Master title style</a:t>
            </a:r>
            <a:endParaRPr lang="en-US" dirty="0"/>
          </a:p>
        </p:txBody>
      </p:sp>
      <p:sp>
        <p:nvSpPr>
          <p:cNvPr id="3" name="Content Placeholder 2"/>
          <p:cNvSpPr>
            <a:spLocks noGrp="1"/>
          </p:cNvSpPr>
          <p:nvPr>
            <p:ph idx="1"/>
          </p:nvPr>
        </p:nvSpPr>
        <p:spPr>
          <a:xfrm>
            <a:off x="8606731" y="12514217"/>
            <a:ext cx="31294037" cy="14852474"/>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F25EC6F5-3B5B-7441-85E6-9C3B881DE3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42395" y="23042880"/>
            <a:ext cx="36733716" cy="2724915"/>
          </a:xfrm>
        </p:spPr>
        <p:txBody>
          <a:bodyPr anchor="b"/>
          <a:lstStyle>
            <a:lvl1pPr algn="l">
              <a:defRPr sz="10800" b="1"/>
            </a:lvl1pPr>
          </a:lstStyle>
          <a:p>
            <a:r>
              <a:rPr lang="en-US"/>
              <a:t>Click to edit Master title style</a:t>
            </a:r>
            <a:endParaRPr lang="en-US"/>
          </a:p>
        </p:txBody>
      </p:sp>
      <p:sp>
        <p:nvSpPr>
          <p:cNvPr id="3" name="Picture Placeholder 2"/>
          <p:cNvSpPr>
            <a:spLocks noGrp="1"/>
          </p:cNvSpPr>
          <p:nvPr>
            <p:ph type="pic" idx="1"/>
          </p:nvPr>
        </p:nvSpPr>
        <p:spPr>
          <a:xfrm>
            <a:off x="6242395" y="4568007"/>
            <a:ext cx="36733716" cy="18127398"/>
          </a:xfrm>
        </p:spPr>
        <p:txBody>
          <a:bodyPr/>
          <a:lstStyle>
            <a:lvl1pPr marL="0" indent="0">
              <a:buNone/>
              <a:defRPr sz="17280"/>
            </a:lvl1pPr>
            <a:lvl2pPr marL="2468880" indent="0">
              <a:buNone/>
              <a:defRPr sz="15120"/>
            </a:lvl2pPr>
            <a:lvl3pPr marL="4937760" indent="0">
              <a:buNone/>
              <a:defRPr sz="12960"/>
            </a:lvl3pPr>
            <a:lvl4pPr marL="7406640" indent="0">
              <a:buNone/>
              <a:defRPr sz="10800"/>
            </a:lvl4pPr>
            <a:lvl5pPr marL="9875520" indent="0">
              <a:buNone/>
              <a:defRPr sz="10800"/>
            </a:lvl5pPr>
            <a:lvl6pPr marL="12344400" indent="0">
              <a:buNone/>
              <a:defRPr sz="10800"/>
            </a:lvl6pPr>
            <a:lvl7pPr marL="14813280" indent="0">
              <a:buNone/>
              <a:defRPr sz="10800"/>
            </a:lvl7pPr>
            <a:lvl8pPr marL="17282160" indent="0">
              <a:buNone/>
              <a:defRPr sz="10800"/>
            </a:lvl8pPr>
            <a:lvl9pPr marL="19751040" indent="0">
              <a:buNone/>
              <a:defRPr sz="10800"/>
            </a:lvl9pPr>
          </a:lstStyle>
          <a:p>
            <a:endParaRPr lang="en-US"/>
          </a:p>
        </p:txBody>
      </p:sp>
      <p:sp>
        <p:nvSpPr>
          <p:cNvPr id="4" name="Text Placeholder 3"/>
          <p:cNvSpPr>
            <a:spLocks noGrp="1"/>
          </p:cNvSpPr>
          <p:nvPr>
            <p:ph type="body" sz="half" idx="2"/>
          </p:nvPr>
        </p:nvSpPr>
        <p:spPr>
          <a:xfrm>
            <a:off x="6242395" y="25767799"/>
            <a:ext cx="36733716" cy="3858771"/>
          </a:xfrm>
        </p:spPr>
        <p:txBody>
          <a:bodyPr/>
          <a:lstStyle>
            <a:lvl1pPr marL="0" indent="0">
              <a:buNone/>
              <a:defRPr sz="7560"/>
            </a:lvl1pPr>
            <a:lvl2pPr marL="2468880" indent="0">
              <a:buNone/>
              <a:defRPr sz="6480"/>
            </a:lvl2pPr>
            <a:lvl3pPr marL="4937760" indent="0">
              <a:buNone/>
              <a:defRPr sz="5400"/>
            </a:lvl3pPr>
            <a:lvl4pPr marL="7406640" indent="0">
              <a:buNone/>
              <a:defRPr sz="4860"/>
            </a:lvl4pPr>
            <a:lvl5pPr marL="9875520" indent="0">
              <a:buNone/>
              <a:defRPr sz="4860"/>
            </a:lvl5pPr>
            <a:lvl6pPr marL="12344400" indent="0">
              <a:buNone/>
              <a:defRPr sz="4860"/>
            </a:lvl6pPr>
            <a:lvl7pPr marL="14813280" indent="0">
              <a:buNone/>
              <a:defRPr sz="4860"/>
            </a:lvl7pPr>
            <a:lvl8pPr marL="17282160" indent="0">
              <a:buNone/>
              <a:defRPr sz="4860"/>
            </a:lvl8pPr>
            <a:lvl9pPr marL="19751040" indent="0">
              <a:buNone/>
              <a:defRPr sz="486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25EC6F5-3B5B-7441-85E6-9C3B881DE3E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8880" y="3243571"/>
            <a:ext cx="44531694" cy="5486400"/>
          </a:xfrm>
        </p:spPr>
        <p:txBody>
          <a:bodyPr/>
          <a:lstStyle>
            <a:lvl1pPr>
              <a:defRPr/>
            </a:lvl1pPr>
          </a:lstStyle>
          <a:p>
            <a:r>
              <a:rPr lang="en-US" dirty="0"/>
              <a:t>Click to edit title style</a:t>
            </a:r>
            <a:endParaRPr lang="en-US" dirty="0"/>
          </a:p>
        </p:txBody>
      </p:sp>
      <p:sp>
        <p:nvSpPr>
          <p:cNvPr id="3" name="Text Placeholder 2"/>
          <p:cNvSpPr>
            <a:spLocks noGrp="1"/>
          </p:cNvSpPr>
          <p:nvPr>
            <p:ph type="body" idx="1"/>
          </p:nvPr>
        </p:nvSpPr>
        <p:spPr>
          <a:xfrm>
            <a:off x="2468880" y="8905043"/>
            <a:ext cx="21817015" cy="3072384"/>
          </a:xfrm>
        </p:spPr>
        <p:txBody>
          <a:bodyPr anchor="b"/>
          <a:lstStyle>
            <a:lvl1pPr marL="0" indent="0">
              <a:buNone/>
              <a:defRPr sz="12960" b="1"/>
            </a:lvl1pPr>
            <a:lvl2pPr marL="2468880" indent="0">
              <a:buNone/>
              <a:defRPr sz="10800" b="1"/>
            </a:lvl2pPr>
            <a:lvl3pPr marL="4937760" indent="0">
              <a:buNone/>
              <a:defRPr sz="9720" b="1"/>
            </a:lvl3pPr>
            <a:lvl4pPr marL="7406640" indent="0">
              <a:buNone/>
              <a:defRPr sz="8640" b="1"/>
            </a:lvl4pPr>
            <a:lvl5pPr marL="9875520" indent="0">
              <a:buNone/>
              <a:defRPr sz="8640" b="1"/>
            </a:lvl5pPr>
            <a:lvl6pPr marL="12344400" indent="0">
              <a:buNone/>
              <a:defRPr sz="8640" b="1"/>
            </a:lvl6pPr>
            <a:lvl7pPr marL="14813280" indent="0">
              <a:buNone/>
              <a:defRPr sz="8640" b="1"/>
            </a:lvl7pPr>
            <a:lvl8pPr marL="17282160" indent="0">
              <a:buNone/>
              <a:defRPr sz="8640" b="1"/>
            </a:lvl8pPr>
            <a:lvl9pPr marL="19751040" indent="0">
              <a:buNone/>
              <a:defRPr sz="8640" b="1"/>
            </a:lvl9pPr>
          </a:lstStyle>
          <a:p>
            <a:pPr lvl="0"/>
            <a:r>
              <a:rPr lang="en-US"/>
              <a:t>Click to edit Master text styles</a:t>
            </a:r>
            <a:endParaRPr lang="en-US"/>
          </a:p>
        </p:txBody>
      </p:sp>
      <p:sp>
        <p:nvSpPr>
          <p:cNvPr id="4" name="Content Placeholder 3"/>
          <p:cNvSpPr>
            <a:spLocks noGrp="1"/>
          </p:cNvSpPr>
          <p:nvPr>
            <p:ph sz="half" idx="2"/>
          </p:nvPr>
        </p:nvSpPr>
        <p:spPr>
          <a:xfrm>
            <a:off x="2468880" y="12499984"/>
            <a:ext cx="21817015" cy="17218157"/>
          </a:xfrm>
        </p:spPr>
        <p:txBody>
          <a:bodyPr/>
          <a:lstStyle>
            <a:lvl1pPr>
              <a:defRPr sz="12960"/>
            </a:lvl1pPr>
            <a:lvl2pPr>
              <a:defRPr sz="10800"/>
            </a:lvl2pPr>
            <a:lvl3pPr>
              <a:defRPr sz="972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25083143" y="8905043"/>
            <a:ext cx="21825585" cy="3072384"/>
          </a:xfrm>
        </p:spPr>
        <p:txBody>
          <a:bodyPr anchor="b"/>
          <a:lstStyle>
            <a:lvl1pPr marL="0" indent="0">
              <a:buNone/>
              <a:defRPr sz="12960" b="1"/>
            </a:lvl1pPr>
            <a:lvl2pPr marL="2468880" indent="0">
              <a:buNone/>
              <a:defRPr sz="10800" b="1"/>
            </a:lvl2pPr>
            <a:lvl3pPr marL="4937760" indent="0">
              <a:buNone/>
              <a:defRPr sz="9720" b="1"/>
            </a:lvl3pPr>
            <a:lvl4pPr marL="7406640" indent="0">
              <a:buNone/>
              <a:defRPr sz="8640" b="1"/>
            </a:lvl4pPr>
            <a:lvl5pPr marL="9875520" indent="0">
              <a:buNone/>
              <a:defRPr sz="8640" b="1"/>
            </a:lvl5pPr>
            <a:lvl6pPr marL="12344400" indent="0">
              <a:buNone/>
              <a:defRPr sz="8640" b="1"/>
            </a:lvl6pPr>
            <a:lvl7pPr marL="14813280" indent="0">
              <a:buNone/>
              <a:defRPr sz="8640" b="1"/>
            </a:lvl7pPr>
            <a:lvl8pPr marL="17282160" indent="0">
              <a:buNone/>
              <a:defRPr sz="8640" b="1"/>
            </a:lvl8pPr>
            <a:lvl9pPr marL="19751040" indent="0">
              <a:buNone/>
              <a:defRPr sz="8640" b="1"/>
            </a:lvl9pPr>
          </a:lstStyle>
          <a:p>
            <a:pPr lvl="0"/>
            <a:r>
              <a:rPr lang="en-US"/>
              <a:t>Click to edit Master text styles</a:t>
            </a:r>
            <a:endParaRPr lang="en-US"/>
          </a:p>
        </p:txBody>
      </p:sp>
      <p:sp>
        <p:nvSpPr>
          <p:cNvPr id="6" name="Content Placeholder 5"/>
          <p:cNvSpPr>
            <a:spLocks noGrp="1"/>
          </p:cNvSpPr>
          <p:nvPr>
            <p:ph sz="quarter" idx="4"/>
          </p:nvPr>
        </p:nvSpPr>
        <p:spPr>
          <a:xfrm>
            <a:off x="25083143" y="12499984"/>
            <a:ext cx="21825585" cy="17218157"/>
          </a:xfrm>
        </p:spPr>
        <p:txBody>
          <a:bodyPr/>
          <a:lstStyle>
            <a:lvl1pPr>
              <a:defRPr sz="12960"/>
            </a:lvl1pPr>
            <a:lvl2pPr>
              <a:defRPr sz="10800"/>
            </a:lvl2pPr>
            <a:lvl3pPr>
              <a:defRPr sz="972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25EC6F5-3B5B-7441-85E6-9C3B881DE3E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70680" y="23042880"/>
            <a:ext cx="30038040" cy="2724915"/>
          </a:xfrm>
        </p:spPr>
        <p:txBody>
          <a:bodyPr anchor="b"/>
          <a:lstStyle>
            <a:lvl1pPr algn="l">
              <a:defRPr sz="10800" b="1"/>
            </a:lvl1pPr>
          </a:lstStyle>
          <a:p>
            <a:r>
              <a:rPr lang="en-US"/>
              <a:t>Click to edit Master title style</a:t>
            </a:r>
            <a:endParaRPr lang="en-US"/>
          </a:p>
        </p:txBody>
      </p:sp>
      <p:sp>
        <p:nvSpPr>
          <p:cNvPr id="3" name="Picture Placeholder 2"/>
          <p:cNvSpPr>
            <a:spLocks noGrp="1"/>
          </p:cNvSpPr>
          <p:nvPr>
            <p:ph type="pic" idx="1"/>
          </p:nvPr>
        </p:nvSpPr>
        <p:spPr>
          <a:xfrm>
            <a:off x="16870680" y="2944371"/>
            <a:ext cx="30038040" cy="19751040"/>
          </a:xfrm>
        </p:spPr>
        <p:txBody>
          <a:bodyPr/>
          <a:lstStyle>
            <a:lvl1pPr marL="0" indent="0">
              <a:buNone/>
              <a:defRPr sz="17280"/>
            </a:lvl1pPr>
            <a:lvl2pPr marL="2468880" indent="0">
              <a:buNone/>
              <a:defRPr sz="15120"/>
            </a:lvl2pPr>
            <a:lvl3pPr marL="4937760" indent="0">
              <a:buNone/>
              <a:defRPr sz="12960"/>
            </a:lvl3pPr>
            <a:lvl4pPr marL="7406640" indent="0">
              <a:buNone/>
              <a:defRPr sz="10800"/>
            </a:lvl4pPr>
            <a:lvl5pPr marL="9875520" indent="0">
              <a:buNone/>
              <a:defRPr sz="10800"/>
            </a:lvl5pPr>
            <a:lvl6pPr marL="12344400" indent="0">
              <a:buNone/>
              <a:defRPr sz="10800"/>
            </a:lvl6pPr>
            <a:lvl7pPr marL="14813280" indent="0">
              <a:buNone/>
              <a:defRPr sz="10800"/>
            </a:lvl7pPr>
            <a:lvl8pPr marL="17282160" indent="0">
              <a:buNone/>
              <a:defRPr sz="10800"/>
            </a:lvl8pPr>
            <a:lvl9pPr marL="19751040" indent="0">
              <a:buNone/>
              <a:defRPr sz="10800"/>
            </a:lvl9pPr>
          </a:lstStyle>
          <a:p>
            <a:endParaRPr lang="en-US"/>
          </a:p>
        </p:txBody>
      </p:sp>
      <p:sp>
        <p:nvSpPr>
          <p:cNvPr id="4" name="Text Placeholder 3"/>
          <p:cNvSpPr>
            <a:spLocks noGrp="1"/>
          </p:cNvSpPr>
          <p:nvPr>
            <p:ph type="body" sz="half" idx="2"/>
          </p:nvPr>
        </p:nvSpPr>
        <p:spPr>
          <a:xfrm>
            <a:off x="16870680" y="25767799"/>
            <a:ext cx="30038040" cy="3858771"/>
          </a:xfrm>
        </p:spPr>
        <p:txBody>
          <a:bodyPr/>
          <a:lstStyle>
            <a:lvl1pPr marL="0" indent="0">
              <a:buNone/>
              <a:defRPr sz="7560"/>
            </a:lvl1pPr>
            <a:lvl2pPr marL="2468880" indent="0">
              <a:buNone/>
              <a:defRPr sz="6480"/>
            </a:lvl2pPr>
            <a:lvl3pPr marL="4937760" indent="0">
              <a:buNone/>
              <a:defRPr sz="5400"/>
            </a:lvl3pPr>
            <a:lvl4pPr marL="7406640" indent="0">
              <a:buNone/>
              <a:defRPr sz="4860"/>
            </a:lvl4pPr>
            <a:lvl5pPr marL="9875520" indent="0">
              <a:buNone/>
              <a:defRPr sz="4860"/>
            </a:lvl5pPr>
            <a:lvl6pPr marL="12344400" indent="0">
              <a:buNone/>
              <a:defRPr sz="4860"/>
            </a:lvl6pPr>
            <a:lvl7pPr marL="14813280" indent="0">
              <a:buNone/>
              <a:defRPr sz="4860"/>
            </a:lvl7pPr>
            <a:lvl8pPr marL="17282160" indent="0">
              <a:buNone/>
              <a:defRPr sz="4860"/>
            </a:lvl8pPr>
            <a:lvl9pPr marL="19751040" indent="0">
              <a:buNone/>
              <a:defRPr sz="486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25EC6F5-3B5B-7441-85E6-9C3B881DE3E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627DC97F-0820-4E20-870F-347B9594DB90}" type="datetimeFigureOut">
              <a:rPr lang="en-US"/>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772FF2-9C89-437D-850E-E3901BDB5A8D}" type="slidenum">
              <a:rPr lang="en-US" altLang="en-US"/>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EC6F5-3B5B-7441-85E6-9C3B881DE3E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4BA88E-85C4-4147-8634-58EDDAC101E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122"/>
            <a:ext cx="41970960" cy="6537960"/>
          </a:xfrm>
        </p:spPr>
        <p:txBody>
          <a:bodyPr anchor="t"/>
          <a:lstStyle>
            <a:lvl1pPr algn="l">
              <a:defRPr sz="20600" b="1" cap="all"/>
            </a:lvl1pPr>
          </a:lstStyle>
          <a:p>
            <a:r>
              <a:rPr lang="en-US"/>
              <a:t>Click to edit Master title style</a:t>
            </a:r>
            <a:endParaRPr lang="en-US"/>
          </a:p>
        </p:txBody>
      </p:sp>
      <p:sp>
        <p:nvSpPr>
          <p:cNvPr id="3" name="Text Placeholder 2"/>
          <p:cNvSpPr>
            <a:spLocks noGrp="1"/>
          </p:cNvSpPr>
          <p:nvPr>
            <p:ph type="body" idx="1"/>
          </p:nvPr>
        </p:nvSpPr>
        <p:spPr>
          <a:xfrm>
            <a:off x="3900490" y="13952225"/>
            <a:ext cx="41970960" cy="7200898"/>
          </a:xfrm>
        </p:spPr>
        <p:txBody>
          <a:bodyPr anchor="b"/>
          <a:lstStyle>
            <a:lvl1pPr marL="0" indent="0">
              <a:buNone/>
              <a:defRPr sz="10300">
                <a:solidFill>
                  <a:schemeClr val="tx1">
                    <a:tint val="75000"/>
                  </a:schemeClr>
                </a:solidFill>
              </a:defRPr>
            </a:lvl1pPr>
            <a:lvl2pPr marL="2351405" indent="0">
              <a:buNone/>
              <a:defRPr sz="9300">
                <a:solidFill>
                  <a:schemeClr val="tx1">
                    <a:tint val="75000"/>
                  </a:schemeClr>
                </a:solidFill>
              </a:defRPr>
            </a:lvl2pPr>
            <a:lvl3pPr marL="4702810" indent="0">
              <a:buNone/>
              <a:defRPr sz="8200">
                <a:solidFill>
                  <a:schemeClr val="tx1">
                    <a:tint val="75000"/>
                  </a:schemeClr>
                </a:solidFill>
              </a:defRPr>
            </a:lvl3pPr>
            <a:lvl4pPr marL="7053580" indent="0">
              <a:buNone/>
              <a:defRPr sz="7200">
                <a:solidFill>
                  <a:schemeClr val="tx1">
                    <a:tint val="75000"/>
                  </a:schemeClr>
                </a:solidFill>
              </a:defRPr>
            </a:lvl4pPr>
            <a:lvl5pPr marL="9404985" indent="0">
              <a:buNone/>
              <a:defRPr sz="7200">
                <a:solidFill>
                  <a:schemeClr val="tx1">
                    <a:tint val="75000"/>
                  </a:schemeClr>
                </a:solidFill>
              </a:defRPr>
            </a:lvl5pPr>
            <a:lvl6pPr marL="11756390" indent="0">
              <a:buNone/>
              <a:defRPr sz="7200">
                <a:solidFill>
                  <a:schemeClr val="tx1">
                    <a:tint val="75000"/>
                  </a:schemeClr>
                </a:solidFill>
              </a:defRPr>
            </a:lvl6pPr>
            <a:lvl7pPr marL="14107795" indent="0">
              <a:buNone/>
              <a:defRPr sz="7200">
                <a:solidFill>
                  <a:schemeClr val="tx1">
                    <a:tint val="75000"/>
                  </a:schemeClr>
                </a:solidFill>
              </a:defRPr>
            </a:lvl7pPr>
            <a:lvl8pPr marL="16459200" indent="0">
              <a:buNone/>
              <a:defRPr sz="7200">
                <a:solidFill>
                  <a:schemeClr val="tx1">
                    <a:tint val="75000"/>
                  </a:schemeClr>
                </a:solidFill>
              </a:defRPr>
            </a:lvl8pPr>
            <a:lvl9pPr marL="18810605" indent="0">
              <a:buNone/>
              <a:defRPr sz="7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F8848DB9-91D4-419B-A148-7B34E0681B11}" type="datetimeFigureOut">
              <a:rPr lang="en-US"/>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BFBA71-3275-4EAD-93D4-C493033B3886}" type="slidenum">
              <a:rPr lang="en-US" altLang="en-US"/>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3330243" y="36865560"/>
            <a:ext cx="119577800" cy="10427970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33731000" y="36865560"/>
            <a:ext cx="119577805" cy="10427970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ACD887E9-EE93-40BB-8DF2-7E9DB0B16A2F}"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780D67-740E-45AB-805C-2FA492FA8D74}" type="slidenum">
              <a:rPr lang="en-US" altLang="en-US"/>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318262"/>
            <a:ext cx="44439840" cy="54864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2468880" y="7368542"/>
            <a:ext cx="21817015" cy="3070858"/>
          </a:xfrm>
        </p:spPr>
        <p:txBody>
          <a:bodyPr anchor="b"/>
          <a:lstStyle>
            <a:lvl1pPr marL="0" indent="0">
              <a:buNone/>
              <a:defRPr sz="12300" b="1"/>
            </a:lvl1pPr>
            <a:lvl2pPr marL="2351405" indent="0">
              <a:buNone/>
              <a:defRPr sz="10300" b="1"/>
            </a:lvl2pPr>
            <a:lvl3pPr marL="4702810" indent="0">
              <a:buNone/>
              <a:defRPr sz="9300" b="1"/>
            </a:lvl3pPr>
            <a:lvl4pPr marL="7053580" indent="0">
              <a:buNone/>
              <a:defRPr sz="8200" b="1"/>
            </a:lvl4pPr>
            <a:lvl5pPr marL="9404985" indent="0">
              <a:buNone/>
              <a:defRPr sz="8200" b="1"/>
            </a:lvl5pPr>
            <a:lvl6pPr marL="11756390" indent="0">
              <a:buNone/>
              <a:defRPr sz="8200" b="1"/>
            </a:lvl6pPr>
            <a:lvl7pPr marL="14107795" indent="0">
              <a:buNone/>
              <a:defRPr sz="8200" b="1"/>
            </a:lvl7pPr>
            <a:lvl8pPr marL="16459200" indent="0">
              <a:buNone/>
              <a:defRPr sz="8200" b="1"/>
            </a:lvl8pPr>
            <a:lvl9pPr marL="18810605" indent="0">
              <a:buNone/>
              <a:defRPr sz="8200" b="1"/>
            </a:lvl9pPr>
          </a:lstStyle>
          <a:p>
            <a:pPr lvl="0"/>
            <a:r>
              <a:rPr lang="en-US"/>
              <a:t>Click to edit Master text styles</a:t>
            </a:r>
            <a:endParaRPr lang="en-US"/>
          </a:p>
        </p:txBody>
      </p:sp>
      <p:sp>
        <p:nvSpPr>
          <p:cNvPr id="4" name="Content Placeholder 3"/>
          <p:cNvSpPr>
            <a:spLocks noGrp="1"/>
          </p:cNvSpPr>
          <p:nvPr>
            <p:ph sz="half" idx="2"/>
          </p:nvPr>
        </p:nvSpPr>
        <p:spPr>
          <a:xfrm>
            <a:off x="2468880" y="10439400"/>
            <a:ext cx="2181701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25083138" y="7368542"/>
            <a:ext cx="21825585" cy="3070858"/>
          </a:xfrm>
        </p:spPr>
        <p:txBody>
          <a:bodyPr anchor="b"/>
          <a:lstStyle>
            <a:lvl1pPr marL="0" indent="0">
              <a:buNone/>
              <a:defRPr sz="12300" b="1"/>
            </a:lvl1pPr>
            <a:lvl2pPr marL="2351405" indent="0">
              <a:buNone/>
              <a:defRPr sz="10300" b="1"/>
            </a:lvl2pPr>
            <a:lvl3pPr marL="4702810" indent="0">
              <a:buNone/>
              <a:defRPr sz="9300" b="1"/>
            </a:lvl3pPr>
            <a:lvl4pPr marL="7053580" indent="0">
              <a:buNone/>
              <a:defRPr sz="8200" b="1"/>
            </a:lvl4pPr>
            <a:lvl5pPr marL="9404985" indent="0">
              <a:buNone/>
              <a:defRPr sz="8200" b="1"/>
            </a:lvl5pPr>
            <a:lvl6pPr marL="11756390" indent="0">
              <a:buNone/>
              <a:defRPr sz="8200" b="1"/>
            </a:lvl6pPr>
            <a:lvl7pPr marL="14107795" indent="0">
              <a:buNone/>
              <a:defRPr sz="8200" b="1"/>
            </a:lvl7pPr>
            <a:lvl8pPr marL="16459200" indent="0">
              <a:buNone/>
              <a:defRPr sz="8200" b="1"/>
            </a:lvl8pPr>
            <a:lvl9pPr marL="18810605" indent="0">
              <a:buNone/>
              <a:defRPr sz="8200" b="1"/>
            </a:lvl9pPr>
          </a:lstStyle>
          <a:p>
            <a:pPr lvl="0"/>
            <a:r>
              <a:rPr lang="en-US"/>
              <a:t>Click to edit Master text styles</a:t>
            </a:r>
            <a:endParaRPr lang="en-US"/>
          </a:p>
        </p:txBody>
      </p:sp>
      <p:sp>
        <p:nvSpPr>
          <p:cNvPr id="6" name="Content Placeholder 5"/>
          <p:cNvSpPr>
            <a:spLocks noGrp="1"/>
          </p:cNvSpPr>
          <p:nvPr>
            <p:ph sz="quarter" idx="4"/>
          </p:nvPr>
        </p:nvSpPr>
        <p:spPr>
          <a:xfrm>
            <a:off x="25083138" y="10439400"/>
            <a:ext cx="2182558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1F164062-92FF-48D9-BEB6-754091F90F76}" type="datetimeFigureOut">
              <a:rPr lang="en-US"/>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0440143-3C30-4224-A58A-759CEE050EB6}" type="slidenum">
              <a:rPr lang="en-US" altLang="en-US"/>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2B8009-DF53-4089-90DD-5B08BBA019E2}" type="datetimeFigureOut">
              <a:rPr lang="en-US"/>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D13555C-4D0F-4754-A4F3-33258746FF18}" type="slidenum">
              <a:rPr lang="en-US" altLang="en-US"/>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119ADF-54B4-46DE-8A71-D0C141522275}" type="datetimeFigureOut">
              <a:rPr lang="en-US"/>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1FEF85A-9F34-4EB8-952C-F6393FAAB2C7}" type="slidenum">
              <a:rPr lang="en-US" altLang="en-US"/>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310640"/>
            <a:ext cx="16244890" cy="5577840"/>
          </a:xfrm>
        </p:spPr>
        <p:txBody>
          <a:bodyPr anchor="b"/>
          <a:lstStyle>
            <a:lvl1pPr algn="l">
              <a:defRPr sz="10300" b="1"/>
            </a:lvl1pPr>
          </a:lstStyle>
          <a:p>
            <a:r>
              <a:rPr lang="en-US"/>
              <a:t>Click to edit Master title style</a:t>
            </a:r>
            <a:endParaRPr lang="en-US"/>
          </a:p>
        </p:txBody>
      </p:sp>
      <p:sp>
        <p:nvSpPr>
          <p:cNvPr id="3" name="Content Placeholder 2"/>
          <p:cNvSpPr>
            <a:spLocks noGrp="1"/>
          </p:cNvSpPr>
          <p:nvPr>
            <p:ph idx="1"/>
          </p:nvPr>
        </p:nvSpPr>
        <p:spPr>
          <a:xfrm>
            <a:off x="19305270" y="1310643"/>
            <a:ext cx="27603450" cy="28094942"/>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2468883" y="6888483"/>
            <a:ext cx="16244890" cy="22517102"/>
          </a:xfrm>
        </p:spPr>
        <p:txBody>
          <a:bodyPr/>
          <a:lstStyle>
            <a:lvl1pPr marL="0" indent="0">
              <a:buNone/>
              <a:defRPr sz="7200"/>
            </a:lvl1pPr>
            <a:lvl2pPr marL="2351405" indent="0">
              <a:buNone/>
              <a:defRPr sz="6200"/>
            </a:lvl2pPr>
            <a:lvl3pPr marL="4702810" indent="0">
              <a:buNone/>
              <a:defRPr sz="5100"/>
            </a:lvl3pPr>
            <a:lvl4pPr marL="7053580" indent="0">
              <a:buNone/>
              <a:defRPr sz="4600"/>
            </a:lvl4pPr>
            <a:lvl5pPr marL="9404985" indent="0">
              <a:buNone/>
              <a:defRPr sz="4600"/>
            </a:lvl5pPr>
            <a:lvl6pPr marL="11756390" indent="0">
              <a:buNone/>
              <a:defRPr sz="4600"/>
            </a:lvl6pPr>
            <a:lvl7pPr marL="14107795" indent="0">
              <a:buNone/>
              <a:defRPr sz="4600"/>
            </a:lvl7pPr>
            <a:lvl8pPr marL="16459200" indent="0">
              <a:buNone/>
              <a:defRPr sz="4600"/>
            </a:lvl8pPr>
            <a:lvl9pPr marL="18810605" indent="0">
              <a:buNone/>
              <a:defRPr sz="46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1DE763BD-C590-4947-8E6E-E9EE8AE60A6C}" type="datetimeFigureOut">
              <a:rPr lang="en-US"/>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998A33-A0E2-453F-A703-DA7B70A1DDC4}" type="slidenum">
              <a:rPr lang="en-US" altLang="en-US"/>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0"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2468563" y="1317625"/>
            <a:ext cx="44440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8" tIns="235129" rIns="470258" bIns="235129" numCol="1" anchor="ctr" anchorCtr="0" compatLnSpc="1"/>
          <a:lstStyle/>
          <a:p>
            <a:pPr lvl="0"/>
            <a:r>
              <a:rPr lang="en-US" altLang="en-US"/>
              <a:t>Click to edit Master title style</a:t>
            </a:r>
            <a:endParaRPr lang="en-US" altLang="en-US"/>
          </a:p>
        </p:txBody>
      </p:sp>
      <p:sp>
        <p:nvSpPr>
          <p:cNvPr id="1027" name="Text Placeholder 2"/>
          <p:cNvSpPr>
            <a:spLocks noGrp="1" noChangeArrowheads="1"/>
          </p:cNvSpPr>
          <p:nvPr>
            <p:ph type="body" idx="1"/>
          </p:nvPr>
        </p:nvSpPr>
        <p:spPr bwMode="auto">
          <a:xfrm>
            <a:off x="2468563" y="7680325"/>
            <a:ext cx="444404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8" tIns="235129" rIns="470258" bIns="235129"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2468563" y="30510163"/>
            <a:ext cx="11522075" cy="1752600"/>
          </a:xfrm>
          <a:prstGeom prst="rect">
            <a:avLst/>
          </a:prstGeom>
        </p:spPr>
        <p:txBody>
          <a:bodyPr vert="horz" lIns="470258" tIns="235129" rIns="470258" bIns="235129" rtlCol="0" anchor="ctr"/>
          <a:lstStyle>
            <a:lvl1pPr algn="l" defTabSz="2351405" eaLnBrk="1" fontAlgn="auto" hangingPunct="1">
              <a:spcBef>
                <a:spcPts val="0"/>
              </a:spcBef>
              <a:spcAft>
                <a:spcPts val="0"/>
              </a:spcAft>
              <a:defRPr sz="6200">
                <a:solidFill>
                  <a:schemeClr val="tx1">
                    <a:tint val="75000"/>
                  </a:schemeClr>
                </a:solidFill>
                <a:latin typeface="+mn-lt"/>
              </a:defRPr>
            </a:lvl1pPr>
          </a:lstStyle>
          <a:p>
            <a:pPr>
              <a:defRPr/>
            </a:pPr>
            <a:fld id="{E33DCC45-0E11-4F5F-8BBA-480CA5EBE3D5}" type="datetimeFigureOut">
              <a:rPr lang="en-US"/>
            </a:fld>
            <a:endParaRPr lang="en-US" dirty="0"/>
          </a:p>
        </p:txBody>
      </p:sp>
      <p:sp>
        <p:nvSpPr>
          <p:cNvPr id="5" name="Footer Placeholder 4"/>
          <p:cNvSpPr>
            <a:spLocks noGrp="1"/>
          </p:cNvSpPr>
          <p:nvPr>
            <p:ph type="ftr" sz="quarter" idx="3"/>
          </p:nvPr>
        </p:nvSpPr>
        <p:spPr>
          <a:xfrm>
            <a:off x="16870363" y="30510163"/>
            <a:ext cx="15636875" cy="1752600"/>
          </a:xfrm>
          <a:prstGeom prst="rect">
            <a:avLst/>
          </a:prstGeom>
        </p:spPr>
        <p:txBody>
          <a:bodyPr vert="horz" lIns="470258" tIns="235129" rIns="470258" bIns="235129" rtlCol="0" anchor="ctr"/>
          <a:lstStyle>
            <a:lvl1pPr algn="ctr" defTabSz="2351405" eaLnBrk="1" fontAlgn="auto" hangingPunct="1">
              <a:spcBef>
                <a:spcPts val="0"/>
              </a:spcBef>
              <a:spcAft>
                <a:spcPts val="0"/>
              </a:spcAft>
              <a:defRPr sz="6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5386963" y="30510163"/>
            <a:ext cx="11522075" cy="1752600"/>
          </a:xfrm>
          <a:prstGeom prst="rect">
            <a:avLst/>
          </a:prstGeom>
        </p:spPr>
        <p:txBody>
          <a:bodyPr vert="horz" wrap="square" lIns="470258" tIns="235129" rIns="470258" bIns="235129" numCol="1" anchor="ctr" anchorCtr="0" compatLnSpc="1"/>
          <a:lstStyle>
            <a:lvl1pPr algn="r" eaLnBrk="1" hangingPunct="1">
              <a:defRPr sz="6200">
                <a:solidFill>
                  <a:srgbClr val="898989"/>
                </a:solidFill>
              </a:defRPr>
            </a:lvl1pPr>
          </a:lstStyle>
          <a:p>
            <a:pPr>
              <a:defRPr/>
            </a:pPr>
            <a:fld id="{9E0F00CF-AAAE-415E-8322-F1F50FA888D4}" type="slidenum">
              <a:rPr lang="en-US" altLang="en-US"/>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2351405" rtl="0" eaLnBrk="0" fontAlgn="base" hangingPunct="0">
        <a:spcBef>
          <a:spcPct val="0"/>
        </a:spcBef>
        <a:spcAft>
          <a:spcPct val="0"/>
        </a:spcAft>
        <a:defRPr sz="22600" kern="1200">
          <a:solidFill>
            <a:schemeClr val="tx1"/>
          </a:solidFill>
          <a:latin typeface="+mj-lt"/>
          <a:ea typeface="+mj-ea"/>
          <a:cs typeface="+mj-cs"/>
        </a:defRPr>
      </a:lvl1pPr>
      <a:lvl2pPr algn="ctr" defTabSz="2351405" rtl="0" eaLnBrk="0" fontAlgn="base" hangingPunct="0">
        <a:spcBef>
          <a:spcPct val="0"/>
        </a:spcBef>
        <a:spcAft>
          <a:spcPct val="0"/>
        </a:spcAft>
        <a:defRPr sz="22600">
          <a:solidFill>
            <a:schemeClr val="tx1"/>
          </a:solidFill>
          <a:latin typeface="Calibri" panose="020F0502020204030204" pitchFamily="34" charset="0"/>
        </a:defRPr>
      </a:lvl2pPr>
      <a:lvl3pPr algn="ctr" defTabSz="2351405" rtl="0" eaLnBrk="0" fontAlgn="base" hangingPunct="0">
        <a:spcBef>
          <a:spcPct val="0"/>
        </a:spcBef>
        <a:spcAft>
          <a:spcPct val="0"/>
        </a:spcAft>
        <a:defRPr sz="22600">
          <a:solidFill>
            <a:schemeClr val="tx1"/>
          </a:solidFill>
          <a:latin typeface="Calibri" panose="020F0502020204030204" pitchFamily="34" charset="0"/>
        </a:defRPr>
      </a:lvl3pPr>
      <a:lvl4pPr algn="ctr" defTabSz="2351405" rtl="0" eaLnBrk="0" fontAlgn="base" hangingPunct="0">
        <a:spcBef>
          <a:spcPct val="0"/>
        </a:spcBef>
        <a:spcAft>
          <a:spcPct val="0"/>
        </a:spcAft>
        <a:defRPr sz="22600">
          <a:solidFill>
            <a:schemeClr val="tx1"/>
          </a:solidFill>
          <a:latin typeface="Calibri" panose="020F0502020204030204" pitchFamily="34" charset="0"/>
        </a:defRPr>
      </a:lvl4pPr>
      <a:lvl5pPr algn="ctr" defTabSz="2351405" rtl="0" eaLnBrk="0" fontAlgn="base" hangingPunct="0">
        <a:spcBef>
          <a:spcPct val="0"/>
        </a:spcBef>
        <a:spcAft>
          <a:spcPct val="0"/>
        </a:spcAft>
        <a:defRPr sz="22600">
          <a:solidFill>
            <a:schemeClr val="tx1"/>
          </a:solidFill>
          <a:latin typeface="Calibri" panose="020F0502020204030204" pitchFamily="34" charset="0"/>
        </a:defRPr>
      </a:lvl5pPr>
      <a:lvl6pPr marL="457200" algn="ctr" defTabSz="2351405" rtl="0" fontAlgn="base">
        <a:spcBef>
          <a:spcPct val="0"/>
        </a:spcBef>
        <a:spcAft>
          <a:spcPct val="0"/>
        </a:spcAft>
        <a:defRPr sz="22600">
          <a:solidFill>
            <a:schemeClr val="tx1"/>
          </a:solidFill>
          <a:latin typeface="Calibri" panose="020F0502020204030204" pitchFamily="34" charset="0"/>
        </a:defRPr>
      </a:lvl6pPr>
      <a:lvl7pPr marL="914400" algn="ctr" defTabSz="2351405" rtl="0" fontAlgn="base">
        <a:spcBef>
          <a:spcPct val="0"/>
        </a:spcBef>
        <a:spcAft>
          <a:spcPct val="0"/>
        </a:spcAft>
        <a:defRPr sz="22600">
          <a:solidFill>
            <a:schemeClr val="tx1"/>
          </a:solidFill>
          <a:latin typeface="Calibri" panose="020F0502020204030204" pitchFamily="34" charset="0"/>
        </a:defRPr>
      </a:lvl7pPr>
      <a:lvl8pPr marL="1371600" algn="ctr" defTabSz="2351405" rtl="0" fontAlgn="base">
        <a:spcBef>
          <a:spcPct val="0"/>
        </a:spcBef>
        <a:spcAft>
          <a:spcPct val="0"/>
        </a:spcAft>
        <a:defRPr sz="22600">
          <a:solidFill>
            <a:schemeClr val="tx1"/>
          </a:solidFill>
          <a:latin typeface="Calibri" panose="020F0502020204030204" pitchFamily="34" charset="0"/>
        </a:defRPr>
      </a:lvl8pPr>
      <a:lvl9pPr marL="1828800" algn="ctr" defTabSz="2351405" rtl="0" fontAlgn="base">
        <a:spcBef>
          <a:spcPct val="0"/>
        </a:spcBef>
        <a:spcAft>
          <a:spcPct val="0"/>
        </a:spcAft>
        <a:defRPr sz="22600">
          <a:solidFill>
            <a:schemeClr val="tx1"/>
          </a:solidFill>
          <a:latin typeface="Calibri" panose="020F0502020204030204" pitchFamily="34" charset="0"/>
        </a:defRPr>
      </a:lvl9pPr>
    </p:titleStyle>
    <p:bodyStyle>
      <a:lvl1pPr marL="1762125" indent="-1762125" algn="l" defTabSz="2351405" rtl="0" eaLnBrk="0" fontAlgn="base" hangingPunct="0">
        <a:spcBef>
          <a:spcPct val="20000"/>
        </a:spcBef>
        <a:spcAft>
          <a:spcPct val="0"/>
        </a:spcAft>
        <a:buFont typeface="Arial" panose="020B0604020202020204" pitchFamily="34" charset="0"/>
        <a:buChar char="•"/>
        <a:defRPr sz="16500" kern="1200">
          <a:solidFill>
            <a:schemeClr val="tx1"/>
          </a:solidFill>
          <a:latin typeface="+mn-lt"/>
          <a:ea typeface="+mn-ea"/>
          <a:cs typeface="+mn-cs"/>
        </a:defRPr>
      </a:lvl1pPr>
      <a:lvl2pPr marL="3819525" indent="-1468755" algn="l" defTabSz="2351405" rtl="0" eaLnBrk="0" fontAlgn="base" hangingPunct="0">
        <a:spcBef>
          <a:spcPct val="20000"/>
        </a:spcBef>
        <a:spcAft>
          <a:spcPct val="0"/>
        </a:spcAft>
        <a:buFont typeface="Arial" panose="020B0604020202020204" pitchFamily="34" charset="0"/>
        <a:buChar char="–"/>
        <a:defRPr sz="14400" kern="1200">
          <a:solidFill>
            <a:schemeClr val="tx1"/>
          </a:solidFill>
          <a:latin typeface="+mn-lt"/>
          <a:ea typeface="+mn-ea"/>
          <a:cs typeface="+mn-cs"/>
        </a:defRPr>
      </a:lvl2pPr>
      <a:lvl3pPr marL="5876925" indent="-1174750" algn="l" defTabSz="2351405" rtl="0" eaLnBrk="0" fontAlgn="base" hangingPunct="0">
        <a:spcBef>
          <a:spcPct val="20000"/>
        </a:spcBef>
        <a:spcAft>
          <a:spcPct val="0"/>
        </a:spcAft>
        <a:buFont typeface="Arial" panose="020B0604020202020204" pitchFamily="34" charset="0"/>
        <a:buChar char="•"/>
        <a:defRPr sz="12300" kern="1200">
          <a:solidFill>
            <a:schemeClr val="tx1"/>
          </a:solidFill>
          <a:latin typeface="+mn-lt"/>
          <a:ea typeface="+mn-ea"/>
          <a:cs typeface="+mn-cs"/>
        </a:defRPr>
      </a:lvl3pPr>
      <a:lvl4pPr marL="8228330" indent="-1174750" algn="l" defTabSz="2351405"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4pPr>
      <a:lvl5pPr marL="10581005" indent="-1174750" algn="l" defTabSz="2351405"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5pPr>
      <a:lvl6pPr marL="12931775" indent="-1175385" algn="l" defTabSz="2351405" rtl="0" eaLnBrk="1" latinLnBrk="0" hangingPunct="1">
        <a:spcBef>
          <a:spcPct val="20000"/>
        </a:spcBef>
        <a:buFont typeface="Arial" panose="020B0604020202020204"/>
        <a:buChar char="•"/>
        <a:defRPr sz="10300" kern="1200">
          <a:solidFill>
            <a:schemeClr val="tx1"/>
          </a:solidFill>
          <a:latin typeface="+mn-lt"/>
          <a:ea typeface="+mn-ea"/>
          <a:cs typeface="+mn-cs"/>
        </a:defRPr>
      </a:lvl6pPr>
      <a:lvl7pPr marL="15283180" indent="-1175385" algn="l" defTabSz="2351405" rtl="0" eaLnBrk="1" latinLnBrk="0" hangingPunct="1">
        <a:spcBef>
          <a:spcPct val="20000"/>
        </a:spcBef>
        <a:buFont typeface="Arial" panose="020B0604020202020204"/>
        <a:buChar char="•"/>
        <a:defRPr sz="10300" kern="1200">
          <a:solidFill>
            <a:schemeClr val="tx1"/>
          </a:solidFill>
          <a:latin typeface="+mn-lt"/>
          <a:ea typeface="+mn-ea"/>
          <a:cs typeface="+mn-cs"/>
        </a:defRPr>
      </a:lvl7pPr>
      <a:lvl8pPr marL="17634585" indent="-1175385" algn="l" defTabSz="2351405" rtl="0" eaLnBrk="1" latinLnBrk="0" hangingPunct="1">
        <a:spcBef>
          <a:spcPct val="20000"/>
        </a:spcBef>
        <a:buFont typeface="Arial" panose="020B0604020202020204"/>
        <a:buChar char="•"/>
        <a:defRPr sz="10300" kern="1200">
          <a:solidFill>
            <a:schemeClr val="tx1"/>
          </a:solidFill>
          <a:latin typeface="+mn-lt"/>
          <a:ea typeface="+mn-ea"/>
          <a:cs typeface="+mn-cs"/>
        </a:defRPr>
      </a:lvl8pPr>
      <a:lvl9pPr marL="19985990" indent="-1175385" algn="l" defTabSz="2351405" rtl="0" eaLnBrk="1" latinLnBrk="0" hangingPunct="1">
        <a:spcBef>
          <a:spcPct val="20000"/>
        </a:spcBef>
        <a:buFont typeface="Arial" panose="020B0604020202020204"/>
        <a:buChar char="•"/>
        <a:defRPr sz="10300" kern="1200">
          <a:solidFill>
            <a:schemeClr val="tx1"/>
          </a:solidFill>
          <a:latin typeface="+mn-lt"/>
          <a:ea typeface="+mn-ea"/>
          <a:cs typeface="+mn-cs"/>
        </a:defRPr>
      </a:lvl9pPr>
    </p:bodyStyle>
    <p:otherStyle>
      <a:defPPr>
        <a:defRPr lang="en-US"/>
      </a:defPPr>
      <a:lvl1pPr marL="0" algn="l" defTabSz="2351405" rtl="0" eaLnBrk="1" latinLnBrk="0" hangingPunct="1">
        <a:defRPr sz="9300" kern="1200">
          <a:solidFill>
            <a:schemeClr val="tx1"/>
          </a:solidFill>
          <a:latin typeface="+mn-lt"/>
          <a:ea typeface="+mn-ea"/>
          <a:cs typeface="+mn-cs"/>
        </a:defRPr>
      </a:lvl1pPr>
      <a:lvl2pPr marL="2351405" algn="l" defTabSz="2351405" rtl="0" eaLnBrk="1" latinLnBrk="0" hangingPunct="1">
        <a:defRPr sz="9300" kern="1200">
          <a:solidFill>
            <a:schemeClr val="tx1"/>
          </a:solidFill>
          <a:latin typeface="+mn-lt"/>
          <a:ea typeface="+mn-ea"/>
          <a:cs typeface="+mn-cs"/>
        </a:defRPr>
      </a:lvl2pPr>
      <a:lvl3pPr marL="4702810" algn="l" defTabSz="2351405" rtl="0" eaLnBrk="1" latinLnBrk="0" hangingPunct="1">
        <a:defRPr sz="9300" kern="1200">
          <a:solidFill>
            <a:schemeClr val="tx1"/>
          </a:solidFill>
          <a:latin typeface="+mn-lt"/>
          <a:ea typeface="+mn-ea"/>
          <a:cs typeface="+mn-cs"/>
        </a:defRPr>
      </a:lvl3pPr>
      <a:lvl4pPr marL="7053580" algn="l" defTabSz="2351405" rtl="0" eaLnBrk="1" latinLnBrk="0" hangingPunct="1">
        <a:defRPr sz="9300" kern="1200">
          <a:solidFill>
            <a:schemeClr val="tx1"/>
          </a:solidFill>
          <a:latin typeface="+mn-lt"/>
          <a:ea typeface="+mn-ea"/>
          <a:cs typeface="+mn-cs"/>
        </a:defRPr>
      </a:lvl4pPr>
      <a:lvl5pPr marL="9404985" algn="l" defTabSz="2351405" rtl="0" eaLnBrk="1" latinLnBrk="0" hangingPunct="1">
        <a:defRPr sz="9300" kern="1200">
          <a:solidFill>
            <a:schemeClr val="tx1"/>
          </a:solidFill>
          <a:latin typeface="+mn-lt"/>
          <a:ea typeface="+mn-ea"/>
          <a:cs typeface="+mn-cs"/>
        </a:defRPr>
      </a:lvl5pPr>
      <a:lvl6pPr marL="11756390" algn="l" defTabSz="2351405" rtl="0" eaLnBrk="1" latinLnBrk="0" hangingPunct="1">
        <a:defRPr sz="9300" kern="1200">
          <a:solidFill>
            <a:schemeClr val="tx1"/>
          </a:solidFill>
          <a:latin typeface="+mn-lt"/>
          <a:ea typeface="+mn-ea"/>
          <a:cs typeface="+mn-cs"/>
        </a:defRPr>
      </a:lvl6pPr>
      <a:lvl7pPr marL="14107795" algn="l" defTabSz="2351405" rtl="0" eaLnBrk="1" latinLnBrk="0" hangingPunct="1">
        <a:defRPr sz="9300" kern="1200">
          <a:solidFill>
            <a:schemeClr val="tx1"/>
          </a:solidFill>
          <a:latin typeface="+mn-lt"/>
          <a:ea typeface="+mn-ea"/>
          <a:cs typeface="+mn-cs"/>
        </a:defRPr>
      </a:lvl7pPr>
      <a:lvl8pPr marL="16459200" algn="l" defTabSz="2351405" rtl="0" eaLnBrk="1" latinLnBrk="0" hangingPunct="1">
        <a:defRPr sz="9300" kern="1200">
          <a:solidFill>
            <a:schemeClr val="tx1"/>
          </a:solidFill>
          <a:latin typeface="+mn-lt"/>
          <a:ea typeface="+mn-ea"/>
          <a:cs typeface="+mn-cs"/>
        </a:defRPr>
      </a:lvl8pPr>
      <a:lvl9pPr marL="18810605" algn="l" defTabSz="2351405" rtl="0" eaLnBrk="1" latinLnBrk="0" hangingPunct="1">
        <a:defRPr sz="9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14683" y="6149990"/>
            <a:ext cx="31294037" cy="5486400"/>
          </a:xfrm>
          <a:prstGeom prst="rect">
            <a:avLst/>
          </a:prstGeom>
        </p:spPr>
        <p:txBody>
          <a:bodyPr vert="horz" lIns="91440" tIns="45720" rIns="91440" bIns="45720" rtlCol="0" anchor="ctr">
            <a:normAutofit/>
          </a:bodyPr>
          <a:lstStyle/>
          <a:p>
            <a:r>
              <a:rPr lang="en-US" dirty="0"/>
              <a:t>COVER TITLE</a:t>
            </a:r>
            <a:endParaRPr lang="en-US" dirty="0"/>
          </a:p>
        </p:txBody>
      </p:sp>
      <p:sp>
        <p:nvSpPr>
          <p:cNvPr id="3" name="Text Placeholder 2"/>
          <p:cNvSpPr>
            <a:spLocks noGrp="1"/>
          </p:cNvSpPr>
          <p:nvPr>
            <p:ph type="body" idx="1"/>
          </p:nvPr>
        </p:nvSpPr>
        <p:spPr>
          <a:xfrm>
            <a:off x="15614683" y="12514217"/>
            <a:ext cx="31294037" cy="14852474"/>
          </a:xfrm>
          <a:prstGeom prst="rect">
            <a:avLst/>
          </a:prstGeom>
        </p:spPr>
        <p:txBody>
          <a:bodyPr vert="horz" lIns="91440" tIns="45720" rIns="91440" bIns="45720" rtlCol="0">
            <a:normAutofit/>
          </a:bodyPr>
          <a:lstStyle/>
          <a:p>
            <a:pPr lvl="0"/>
            <a:r>
              <a:rPr lang="en-US" dirty="0"/>
              <a:t>Cover Title </a:t>
            </a:r>
            <a:r>
              <a:rPr lang="en-US" dirty="0" err="1"/>
              <a:t>Subheadline</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2468880" y="30513533"/>
            <a:ext cx="11521440" cy="1746502"/>
          </a:xfrm>
          <a:prstGeom prst="rect">
            <a:avLst/>
          </a:prstGeom>
        </p:spPr>
        <p:txBody>
          <a:bodyPr vert="horz" lIns="91440" tIns="45720" rIns="91440" bIns="45720" rtlCol="0" anchor="ctr"/>
          <a:lstStyle>
            <a:lvl1pPr algn="l">
              <a:defRPr sz="6480">
                <a:solidFill>
                  <a:schemeClr val="tx1">
                    <a:tint val="75000"/>
                  </a:schemeClr>
                </a:solidFill>
              </a:defRPr>
            </a:lvl1pPr>
          </a:lstStyle>
          <a:p>
            <a:fld id="{F25EC6F5-3B5B-7441-85E6-9C3B881DE3EF}" type="datetimeFigureOut">
              <a:rPr lang="en-US" smtClean="0"/>
            </a:fld>
            <a:endParaRPr lang="en-US"/>
          </a:p>
        </p:txBody>
      </p:sp>
      <p:sp>
        <p:nvSpPr>
          <p:cNvPr id="5" name="Footer Placeholder 4"/>
          <p:cNvSpPr>
            <a:spLocks noGrp="1"/>
          </p:cNvSpPr>
          <p:nvPr>
            <p:ph type="ftr" sz="quarter" idx="3"/>
          </p:nvPr>
        </p:nvSpPr>
        <p:spPr>
          <a:xfrm>
            <a:off x="16870680" y="30513533"/>
            <a:ext cx="15636240" cy="1746502"/>
          </a:xfrm>
          <a:prstGeom prst="rect">
            <a:avLst/>
          </a:prstGeom>
        </p:spPr>
        <p:txBody>
          <a:bodyPr vert="horz" lIns="91440" tIns="45720" rIns="91440" bIns="45720" rtlCol="0" anchor="ctr"/>
          <a:lstStyle>
            <a:lvl1pPr algn="ctr">
              <a:defRPr sz="64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0513533"/>
            <a:ext cx="11521440" cy="1746502"/>
          </a:xfrm>
          <a:prstGeom prst="rect">
            <a:avLst/>
          </a:prstGeom>
        </p:spPr>
        <p:txBody>
          <a:bodyPr vert="horz" lIns="91440" tIns="45720" rIns="91440" bIns="45720" rtlCol="0" anchor="ctr"/>
          <a:lstStyle>
            <a:lvl1pPr algn="r">
              <a:defRPr sz="6480">
                <a:solidFill>
                  <a:schemeClr val="tx1">
                    <a:tint val="75000"/>
                  </a:schemeClr>
                </a:solidFill>
              </a:defRPr>
            </a:lvl1pPr>
          </a:lstStyle>
          <a:p>
            <a:fld id="{164BA88E-85C4-4147-8634-58EDDAC101E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notesSlide" Target="../notesSlides/notesSlide1.xml"/><Relationship Id="rId13" Type="http://schemas.openxmlformats.org/officeDocument/2006/relationships/slideLayout" Target="../slideLayouts/slideLayout2.xml"/><Relationship Id="rId12" Type="http://schemas.openxmlformats.org/officeDocument/2006/relationships/image" Target="../media/image1.sv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06572" y="1597467"/>
            <a:ext cx="25961975" cy="27908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2351405" eaLnBrk="1" fontAlgn="auto" hangingPunct="1">
              <a:spcBef>
                <a:spcPts val="0"/>
              </a:spcBef>
              <a:spcAft>
                <a:spcPts val="0"/>
              </a:spcAft>
              <a:defRPr/>
            </a:pPr>
            <a:endParaRPr lang="en-US" dirty="0"/>
          </a:p>
        </p:txBody>
      </p:sp>
      <p:sp>
        <p:nvSpPr>
          <p:cNvPr id="6" name="Rectangle 5"/>
          <p:cNvSpPr/>
          <p:nvPr/>
        </p:nvSpPr>
        <p:spPr>
          <a:xfrm>
            <a:off x="0" y="0"/>
            <a:ext cx="49377600" cy="3593418"/>
          </a:xfrm>
          <a:prstGeom prst="rect">
            <a:avLst/>
          </a:prstGeom>
          <a:solidFill>
            <a:srgbClr val="004D3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2351405" eaLnBrk="1" fontAlgn="auto" hangingPunct="1">
              <a:spcBef>
                <a:spcPts val="0"/>
              </a:spcBef>
              <a:spcAft>
                <a:spcPts val="0"/>
              </a:spcAft>
              <a:defRPr/>
            </a:pPr>
            <a:endParaRPr lang="en-US" dirty="0"/>
          </a:p>
        </p:txBody>
      </p:sp>
      <p:sp>
        <p:nvSpPr>
          <p:cNvPr id="5124" name="TextBox 11"/>
          <p:cNvSpPr txBox="1">
            <a:spLocks noChangeArrowheads="1"/>
          </p:cNvSpPr>
          <p:nvPr/>
        </p:nvSpPr>
        <p:spPr bwMode="auto">
          <a:xfrm>
            <a:off x="1315764" y="430297"/>
            <a:ext cx="46943962"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300">
                <a:solidFill>
                  <a:schemeClr val="tx1"/>
                </a:solidFill>
                <a:latin typeface="Calibri" panose="020F0502020204030204" pitchFamily="34" charset="0"/>
              </a:defRPr>
            </a:lvl1pPr>
            <a:lvl2pPr marL="742950" indent="-285750">
              <a:defRPr sz="9300">
                <a:solidFill>
                  <a:schemeClr val="tx1"/>
                </a:solidFill>
                <a:latin typeface="Calibri" panose="020F0502020204030204" pitchFamily="34" charset="0"/>
              </a:defRPr>
            </a:lvl2pPr>
            <a:lvl3pPr marL="1143000" indent="-228600">
              <a:defRPr sz="9300">
                <a:solidFill>
                  <a:schemeClr val="tx1"/>
                </a:solidFill>
                <a:latin typeface="Calibri" panose="020F0502020204030204" pitchFamily="34" charset="0"/>
              </a:defRPr>
            </a:lvl3pPr>
            <a:lvl4pPr marL="1600200" indent="-228600">
              <a:defRPr sz="9300">
                <a:solidFill>
                  <a:schemeClr val="tx1"/>
                </a:solidFill>
                <a:latin typeface="Calibri" panose="020F0502020204030204" pitchFamily="34" charset="0"/>
              </a:defRPr>
            </a:lvl4pPr>
            <a:lvl5pPr marL="2057400" indent="-228600">
              <a:defRPr sz="9300">
                <a:solidFill>
                  <a:schemeClr val="tx1"/>
                </a:solidFill>
                <a:latin typeface="Calibri" panose="020F0502020204030204" pitchFamily="34" charset="0"/>
              </a:defRPr>
            </a:lvl5pPr>
            <a:lvl6pPr marL="2514600" indent="-228600" defTabSz="2351405" eaLnBrk="0" fontAlgn="base" hangingPunct="0">
              <a:spcBef>
                <a:spcPct val="0"/>
              </a:spcBef>
              <a:spcAft>
                <a:spcPct val="0"/>
              </a:spcAft>
              <a:defRPr sz="9300">
                <a:solidFill>
                  <a:schemeClr val="tx1"/>
                </a:solidFill>
                <a:latin typeface="Calibri" panose="020F0502020204030204" pitchFamily="34" charset="0"/>
              </a:defRPr>
            </a:lvl6pPr>
            <a:lvl7pPr marL="2971800" indent="-228600" defTabSz="2351405" eaLnBrk="0" fontAlgn="base" hangingPunct="0">
              <a:spcBef>
                <a:spcPct val="0"/>
              </a:spcBef>
              <a:spcAft>
                <a:spcPct val="0"/>
              </a:spcAft>
              <a:defRPr sz="9300">
                <a:solidFill>
                  <a:schemeClr val="tx1"/>
                </a:solidFill>
                <a:latin typeface="Calibri" panose="020F0502020204030204" pitchFamily="34" charset="0"/>
              </a:defRPr>
            </a:lvl7pPr>
            <a:lvl8pPr marL="3429000" indent="-228600" defTabSz="2351405" eaLnBrk="0" fontAlgn="base" hangingPunct="0">
              <a:spcBef>
                <a:spcPct val="0"/>
              </a:spcBef>
              <a:spcAft>
                <a:spcPct val="0"/>
              </a:spcAft>
              <a:defRPr sz="9300">
                <a:solidFill>
                  <a:schemeClr val="tx1"/>
                </a:solidFill>
                <a:latin typeface="Calibri" panose="020F0502020204030204" pitchFamily="34" charset="0"/>
              </a:defRPr>
            </a:lvl8pPr>
            <a:lvl9pPr marL="3886200" indent="-228600" defTabSz="2351405" eaLnBrk="0" fontAlgn="base" hangingPunct="0">
              <a:spcBef>
                <a:spcPct val="0"/>
              </a:spcBef>
              <a:spcAft>
                <a:spcPct val="0"/>
              </a:spcAft>
              <a:defRPr sz="9300">
                <a:solidFill>
                  <a:schemeClr val="tx1"/>
                </a:solidFill>
                <a:latin typeface="Calibri" panose="020F0502020204030204" pitchFamily="34" charset="0"/>
              </a:defRPr>
            </a:lvl9pPr>
          </a:lstStyle>
          <a:p>
            <a:pPr algn="ctr" eaLnBrk="1" hangingPunct="1"/>
            <a:r>
              <a:rPr lang="en-US" altLang="en-US" sz="8000" b="1" i="1" dirty="0">
                <a:solidFill>
                  <a:schemeClr val="bg1"/>
                </a:solidFill>
                <a:latin typeface="Arial" panose="020B0604020202020204" pitchFamily="34" charset="0"/>
                <a:cs typeface="Arial" panose="020B0604020202020204" pitchFamily="34" charset="0"/>
              </a:rPr>
              <a:t>Improving Lipid Management in Adults Who Opt Out of Statin Therapy</a:t>
            </a:r>
            <a:endParaRPr lang="en-US" altLang="en-US" sz="8000" b="1" i="1" dirty="0">
              <a:solidFill>
                <a:schemeClr val="bg1"/>
              </a:solidFill>
              <a:latin typeface="Arial" panose="020B0604020202020204" pitchFamily="34" charset="0"/>
              <a:cs typeface="Arial" panose="020B0604020202020204" pitchFamily="34" charset="0"/>
            </a:endParaRPr>
          </a:p>
          <a:p>
            <a:pPr algn="ctr" eaLnBrk="1" hangingPunct="1"/>
            <a:r>
              <a:rPr lang="en-US" altLang="en-US" sz="8000" i="1">
                <a:solidFill>
                  <a:schemeClr val="bg1"/>
                </a:solidFill>
                <a:latin typeface="Arial" panose="020B0604020202020204" pitchFamily="34" charset="0"/>
                <a:cs typeface="Arial" panose="020B0604020202020204" pitchFamily="34" charset="0"/>
              </a:rPr>
              <a:t>Alice Yi Gu, DNP, APRN, AGPCNP-C</a:t>
            </a:r>
            <a:endParaRPr lang="en-US" altLang="en-US" sz="8000" i="1">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29650532"/>
            <a:ext cx="49377600" cy="3267867"/>
          </a:xfrm>
          <a:prstGeom prst="rect">
            <a:avLst/>
          </a:prstGeom>
          <a:solidFill>
            <a:srgbClr val="177A5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2351405" eaLnBrk="1" fontAlgn="auto" hangingPunct="1">
              <a:spcBef>
                <a:spcPts val="0"/>
              </a:spcBef>
              <a:spcAft>
                <a:spcPts val="0"/>
              </a:spcAft>
              <a:defRPr/>
            </a:pPr>
            <a:endParaRPr lang="en-US" dirty="0"/>
          </a:p>
        </p:txBody>
      </p:sp>
      <p:sp>
        <p:nvSpPr>
          <p:cNvPr id="5126" name="Title 4"/>
          <p:cNvSpPr txBox="1">
            <a:spLocks noChangeArrowheads="1"/>
          </p:cNvSpPr>
          <p:nvPr/>
        </p:nvSpPr>
        <p:spPr bwMode="auto">
          <a:xfrm>
            <a:off x="1328540" y="29948916"/>
            <a:ext cx="37660460" cy="240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0258" tIns="235129" rIns="470258" bIns="235129"/>
          <a:lstStyle>
            <a:lvl1pPr>
              <a:defRPr sz="9300">
                <a:solidFill>
                  <a:schemeClr val="tx1"/>
                </a:solidFill>
                <a:latin typeface="Calibri" panose="020F0502020204030204" pitchFamily="34" charset="0"/>
              </a:defRPr>
            </a:lvl1pPr>
            <a:lvl2pPr marL="742950" indent="-285750">
              <a:defRPr sz="9300">
                <a:solidFill>
                  <a:schemeClr val="tx1"/>
                </a:solidFill>
                <a:latin typeface="Calibri" panose="020F0502020204030204" pitchFamily="34" charset="0"/>
              </a:defRPr>
            </a:lvl2pPr>
            <a:lvl3pPr marL="1143000" indent="-228600">
              <a:defRPr sz="9300">
                <a:solidFill>
                  <a:schemeClr val="tx1"/>
                </a:solidFill>
                <a:latin typeface="Calibri" panose="020F0502020204030204" pitchFamily="34" charset="0"/>
              </a:defRPr>
            </a:lvl3pPr>
            <a:lvl4pPr marL="1600200" indent="-228600">
              <a:defRPr sz="9300">
                <a:solidFill>
                  <a:schemeClr val="tx1"/>
                </a:solidFill>
                <a:latin typeface="Calibri" panose="020F0502020204030204" pitchFamily="34" charset="0"/>
              </a:defRPr>
            </a:lvl4pPr>
            <a:lvl5pPr marL="2057400" indent="-228600">
              <a:defRPr sz="9300">
                <a:solidFill>
                  <a:schemeClr val="tx1"/>
                </a:solidFill>
                <a:latin typeface="Calibri" panose="020F0502020204030204" pitchFamily="34" charset="0"/>
              </a:defRPr>
            </a:lvl5pPr>
            <a:lvl6pPr marL="2514600" indent="-228600" defTabSz="2351405" eaLnBrk="0" fontAlgn="base" hangingPunct="0">
              <a:spcBef>
                <a:spcPct val="0"/>
              </a:spcBef>
              <a:spcAft>
                <a:spcPct val="0"/>
              </a:spcAft>
              <a:defRPr sz="9300">
                <a:solidFill>
                  <a:schemeClr val="tx1"/>
                </a:solidFill>
                <a:latin typeface="Calibri" panose="020F0502020204030204" pitchFamily="34" charset="0"/>
              </a:defRPr>
            </a:lvl6pPr>
            <a:lvl7pPr marL="2971800" indent="-228600" defTabSz="2351405" eaLnBrk="0" fontAlgn="base" hangingPunct="0">
              <a:spcBef>
                <a:spcPct val="0"/>
              </a:spcBef>
              <a:spcAft>
                <a:spcPct val="0"/>
              </a:spcAft>
              <a:defRPr sz="9300">
                <a:solidFill>
                  <a:schemeClr val="tx1"/>
                </a:solidFill>
                <a:latin typeface="Calibri" panose="020F0502020204030204" pitchFamily="34" charset="0"/>
              </a:defRPr>
            </a:lvl7pPr>
            <a:lvl8pPr marL="3429000" indent="-228600" defTabSz="2351405" eaLnBrk="0" fontAlgn="base" hangingPunct="0">
              <a:spcBef>
                <a:spcPct val="0"/>
              </a:spcBef>
              <a:spcAft>
                <a:spcPct val="0"/>
              </a:spcAft>
              <a:defRPr sz="9300">
                <a:solidFill>
                  <a:schemeClr val="tx1"/>
                </a:solidFill>
                <a:latin typeface="Calibri" panose="020F0502020204030204" pitchFamily="34" charset="0"/>
              </a:defRPr>
            </a:lvl8pPr>
            <a:lvl9pPr marL="3886200" indent="-228600" defTabSz="2351405" eaLnBrk="0" fontAlgn="base" hangingPunct="0">
              <a:spcBef>
                <a:spcPct val="0"/>
              </a:spcBef>
              <a:spcAft>
                <a:spcPct val="0"/>
              </a:spcAft>
              <a:defRPr sz="9300">
                <a:solidFill>
                  <a:schemeClr val="tx1"/>
                </a:solidFill>
                <a:latin typeface="Calibri" panose="020F0502020204030204" pitchFamily="34" charset="0"/>
              </a:defRPr>
            </a:lvl9pPr>
          </a:lstStyle>
          <a:p>
            <a:pPr algn="ctr" eaLnBrk="1" hangingPunct="1"/>
            <a:r>
              <a:rPr lang="en-US" altLang="en-US" sz="6000" b="1" dirty="0">
                <a:solidFill>
                  <a:schemeClr val="bg1"/>
                </a:solidFill>
                <a:latin typeface="Arial" panose="020B0604020202020204" pitchFamily="34" charset="0"/>
                <a:ea typeface="Roboto" panose="02000000000000000000" pitchFamily="2" charset="0"/>
                <a:cs typeface="Arial" panose="020B0604020202020204" pitchFamily="34" charset="0"/>
              </a:rPr>
              <a:t>Implementation of  non-pharmacological lipid management bundle did not show statistically significant reductions in participants’ cholestertol levels</a:t>
            </a:r>
            <a:endParaRPr lang="en-US" altLang="en-US" sz="60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p:cNvSpPr txBox="1"/>
          <p:nvPr/>
        </p:nvSpPr>
        <p:spPr>
          <a:xfrm>
            <a:off x="815340" y="3891915"/>
            <a:ext cx="9725025" cy="205524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defTabSz="2351405" eaLnBrk="1" fontAlgn="ctr" hangingPunct="1">
              <a:spcBef>
                <a:spcPts val="0"/>
              </a:spcBef>
              <a:spcAft>
                <a:spcPts val="0"/>
              </a:spcAft>
              <a:defRPr/>
            </a:pPr>
            <a:r>
              <a:rPr lang="en-US" sz="4400" b="1" dirty="0">
                <a:latin typeface="Arial" panose="020B0604020202020204" pitchFamily="34" charset="0"/>
                <a:cs typeface="Arial" panose="020B0604020202020204" pitchFamily="34" charset="0"/>
              </a:rPr>
              <a:t>PROBLEM STATEMENT</a:t>
            </a:r>
            <a:endParaRPr lang="en-US" sz="4400" b="1" dirty="0">
              <a:latin typeface="Arial" panose="020B060402020202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ea typeface="Calibri" panose="020F0502020204030204" pitchFamily="34" charset="0"/>
                <a:cs typeface="Arial" panose="020B0604020202020204" pitchFamily="34" charset="0"/>
              </a:rPr>
              <a:t>93 million adults, 20 years and older, have total cholesterol (TC) levels higher than 200 mg/dL in the U.S (CDC, 2020). Of those adults, approximately 29 million have TC levels over 240 mg/dL (CDC, 2020). The self-reporting high TC in Florida is about 29.9% to 31.7% in 2017 (CDC, 2020). </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Two sets of random chart reviews in selected clinic revealed many patients with elevated LDL (&gt; 100mg/dl) do not meet the criteria for statin therapy or are not in treatment. </a:t>
            </a: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Lifestyle changes are the preferred, first-line intervention (Grundy et al., 2019). </a:t>
            </a:r>
            <a:endParaRPr lang="en-US" sz="3600" dirty="0">
              <a:latin typeface="Arial" panose="020B0604020202020204" pitchFamily="34" charset="0"/>
              <a:cs typeface="Arial" panose="020B0604020202020204" pitchFamily="34" charset="0"/>
            </a:endParaRPr>
          </a:p>
          <a:p>
            <a:pPr marL="0" indent="0" defTabSz="2351405" eaLnBrk="1" fontAlgn="auto" hangingPunct="1">
              <a:spcBef>
                <a:spcPts val="0"/>
              </a:spcBef>
              <a:spcAft>
                <a:spcPts val="0"/>
              </a:spcAft>
              <a:buFont typeface="Arial" panose="020B0604020202020204" pitchFamily="34" charset="0"/>
              <a:buNone/>
              <a:defRPr/>
            </a:pPr>
            <a:endParaRPr lang="en-US" sz="3600" dirty="0">
              <a:latin typeface="Arial" panose="020B0604020202020204" pitchFamily="34" charset="0"/>
              <a:cs typeface="Arial" panose="020B0604020202020204" pitchFamily="34" charset="0"/>
            </a:endParaRPr>
          </a:p>
          <a:p>
            <a:pPr algn="ctr" defTabSz="2351405" eaLnBrk="1" fontAlgn="auto" hangingPunct="1">
              <a:spcBef>
                <a:spcPts val="0"/>
              </a:spcBef>
              <a:spcAft>
                <a:spcPts val="0"/>
              </a:spcAft>
              <a:defRPr/>
            </a:pPr>
            <a:r>
              <a:rPr lang="en-US" sz="4400" b="1" dirty="0">
                <a:latin typeface="Arial" panose="020B0604020202020204" pitchFamily="34" charset="0"/>
                <a:cs typeface="Arial" panose="020B0604020202020204" pitchFamily="34" charset="0"/>
              </a:rPr>
              <a:t>PROJECT PURPOSE</a:t>
            </a:r>
            <a:endParaRPr lang="en-US" sz="4400" b="1" dirty="0">
              <a:latin typeface="Arial" panose="020B060402020202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This quality improvement (QI) project is designed to implement a non-pharmacological lipid management bundle to help adult patients with elevated cholesterol levels who are not on statin therapy better control their lipid levels.</a:t>
            </a:r>
            <a:endParaRPr lang="en-US" sz="3600" dirty="0">
              <a:latin typeface="Arial" panose="020B0604020202020204" pitchFamily="34" charset="0"/>
              <a:cs typeface="Arial" panose="020B0604020202020204" pitchFamily="34" charset="0"/>
            </a:endParaRPr>
          </a:p>
          <a:p>
            <a:pPr marL="1485900" lvl="2" indent="-571500" defTabSz="2351405" eaLnBrk="1" fontAlgn="auto" hangingPunct="1">
              <a:lnSpc>
                <a:spcPct val="110000"/>
              </a:lnSpc>
              <a:spcBef>
                <a:spcPts val="0"/>
              </a:spcBef>
              <a:spcAft>
                <a:spcPts val="0"/>
              </a:spcAft>
              <a:buFont typeface="Arial" panose="020B0604020202020204" pitchFamily="34" charset="0"/>
              <a:buChar char="•"/>
              <a:defRPr/>
            </a:pPr>
            <a:r>
              <a:rPr lang="en-US" sz="3600" b="1" dirty="0">
                <a:latin typeface="Arial" panose="020B0604020202020204" pitchFamily="34" charset="0"/>
                <a:cs typeface="Arial" panose="020B0604020202020204" pitchFamily="34" charset="0"/>
              </a:rPr>
              <a:t>The bundle includes motivational interviewing meetings and introducing the free physical activity planner and digital dietary app.</a:t>
            </a:r>
            <a:endParaRPr lang="en-US" sz="3600" b="1" dirty="0">
              <a:latin typeface="Arial" panose="020B0604020202020204" pitchFamily="34" charset="0"/>
              <a:cs typeface="Arial" panose="020B0604020202020204" pitchFamily="34" charset="0"/>
            </a:endParaRPr>
          </a:p>
          <a:p>
            <a:pPr marL="914400" lvl="2" indent="0" defTabSz="2351405" eaLnBrk="1" fontAlgn="auto" hangingPunct="1">
              <a:lnSpc>
                <a:spcPct val="110000"/>
              </a:lnSpc>
              <a:spcBef>
                <a:spcPts val="0"/>
              </a:spcBef>
              <a:spcAft>
                <a:spcPts val="0"/>
              </a:spcAft>
              <a:buFont typeface="Arial" panose="020B0604020202020204" pitchFamily="34" charset="0"/>
              <a:buNone/>
              <a:defRPr/>
            </a:pPr>
            <a:endParaRPr lang="en-US" sz="3600" b="1" dirty="0">
              <a:latin typeface="Arial" panose="020B0604020202020204" pitchFamily="34" charset="0"/>
              <a:cs typeface="Arial" panose="020B0604020202020204" pitchFamily="34" charset="0"/>
            </a:endParaRPr>
          </a:p>
          <a:p>
            <a:pPr marL="0" indent="0" defTabSz="2351405" eaLnBrk="1" fontAlgn="auto" hangingPunct="1">
              <a:spcBef>
                <a:spcPts val="0"/>
              </a:spcBef>
              <a:spcAft>
                <a:spcPts val="0"/>
              </a:spcAft>
              <a:buFont typeface="Arial" panose="020B0604020202020204" pitchFamily="34" charset="0"/>
              <a:buNone/>
              <a:defRPr/>
            </a:pPr>
            <a:r>
              <a:rPr lang="en-US" sz="3600" b="1" dirty="0">
                <a:latin typeface="Arial" panose="020B0604020202020204" pitchFamily="34" charset="0"/>
                <a:cs typeface="Arial" panose="020B0604020202020204" pitchFamily="34" charset="0"/>
              </a:rPr>
              <a:t>Clinical Question: </a:t>
            </a:r>
            <a:r>
              <a:rPr lang="en-US" sz="3600" i="1" dirty="0">
                <a:latin typeface="Arial" panose="020B0604020202020204" pitchFamily="34" charset="0"/>
                <a:cs typeface="Arial" panose="020B0604020202020204" pitchFamily="34" charset="0"/>
              </a:rPr>
              <a:t>For adult hyperlipidemia patients who are not on statin therapy, will the implementation of a non-pharmacological lipid management bundle help with better adherence to lifestyle modifications and improve the cholesterol levels after 3 months?</a:t>
            </a:r>
            <a:endParaRPr lang="en-US" sz="3600" i="1" dirty="0">
              <a:latin typeface="Arial" panose="020B0604020202020204" pitchFamily="34" charset="0"/>
              <a:cs typeface="Arial" panose="020B0604020202020204" pitchFamily="34" charset="0"/>
            </a:endParaRPr>
          </a:p>
        </p:txBody>
      </p:sp>
      <p:sp>
        <p:nvSpPr>
          <p:cNvPr id="9" name="TextBox 8"/>
          <p:cNvSpPr txBox="1"/>
          <p:nvPr/>
        </p:nvSpPr>
        <p:spPr>
          <a:xfrm>
            <a:off x="12226019" y="3891671"/>
            <a:ext cx="12203907" cy="4843145"/>
          </a:xfrm>
          <a:prstGeom prst="rect">
            <a:avLst/>
          </a:prstGeom>
          <a:noFill/>
        </p:spPr>
        <p:txBody>
          <a:bodyPr wrap="square">
            <a:spAutoFit/>
          </a:bodyPr>
          <a:lstStyle/>
          <a:p>
            <a:pPr algn="ctr" defTabSz="2351405" eaLnBrk="1" fontAlgn="auto" hangingPunct="1">
              <a:lnSpc>
                <a:spcPct val="120000"/>
              </a:lnSpc>
              <a:spcBef>
                <a:spcPts val="0"/>
              </a:spcBef>
              <a:spcAft>
                <a:spcPts val="0"/>
              </a:spcAft>
              <a:defRPr/>
            </a:pPr>
            <a:r>
              <a:rPr lang="en-US" sz="4400" b="1" dirty="0">
                <a:latin typeface="Arial" panose="020B0604020202020204" pitchFamily="34" charset="0"/>
                <a:cs typeface="Arial" panose="020B0604020202020204" pitchFamily="34" charset="0"/>
              </a:rPr>
              <a:t>METHODS</a:t>
            </a:r>
            <a:endParaRPr lang="en-US" sz="4400" b="1" dirty="0">
              <a:latin typeface="Arial" panose="020B0604020202020204" pitchFamily="34" charset="0"/>
              <a:cs typeface="Arial" panose="020B0604020202020204" pitchFamily="34" charset="0"/>
            </a:endParaRPr>
          </a:p>
          <a:p>
            <a:pPr>
              <a:defRPr/>
            </a:pPr>
            <a:r>
              <a:rPr lang="en-US" sz="4000" b="1" dirty="0">
                <a:latin typeface="Arial" panose="020B0604020202020204" pitchFamily="34" charset="0"/>
                <a:cs typeface="Arial" panose="020B0604020202020204" pitchFamily="34" charset="0"/>
              </a:rPr>
              <a:t> Participants</a:t>
            </a:r>
            <a:endParaRPr lang="en-US" sz="4000" b="1"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defRPr/>
            </a:pPr>
            <a:r>
              <a:rPr lang="en-US" sz="3600" dirty="0">
                <a:latin typeface="Arial" panose="020B0604020202020204" pitchFamily="34" charset="0"/>
                <a:ea typeface="Calibri" panose="020F0502020204030204" pitchFamily="34" charset="0"/>
                <a:cs typeface="Arial" panose="020B0604020202020204" pitchFamily="34" charset="0"/>
              </a:rPr>
              <a:t>Eligible participants were adults (18 years and older, regardless of race or ethnicity) with a LDL level greater than 100 mg/dL who are not on statin therapy.</a:t>
            </a:r>
            <a:endParaRPr lang="en-US" sz="3600"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defRPr/>
            </a:pPr>
            <a:r>
              <a:rPr lang="en-US" sz="3600" b="1" dirty="0">
                <a:latin typeface="Arial" panose="020B0604020202020204" pitchFamily="34" charset="0"/>
                <a:cs typeface="Arial" panose="020B0604020202020204" pitchFamily="34" charset="0"/>
              </a:rPr>
              <a:t> Setting</a:t>
            </a:r>
            <a:endParaRPr lang="en-US" sz="36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3600" dirty="0">
                <a:latin typeface="Arial" panose="020B0604020202020204" pitchFamily="34" charset="0"/>
                <a:ea typeface="Calibri" panose="020F0502020204030204" pitchFamily="34" charset="0"/>
                <a:cs typeface="Arial" panose="020B0604020202020204" pitchFamily="34" charset="0"/>
              </a:rPr>
              <a:t>Primary care clinic owned by a large healthcare system loccated in central Florida. </a:t>
            </a:r>
            <a:endParaRPr lang="en-US" sz="3600" dirty="0">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38414325" y="3801997"/>
            <a:ext cx="10371933" cy="25554305"/>
          </a:xfrm>
          <a:prstGeom prst="rect">
            <a:avLst/>
          </a:prstGeom>
          <a:noFill/>
        </p:spPr>
        <p:txBody>
          <a:bodyPr wrap="square">
            <a:spAutoFit/>
          </a:bodyPr>
          <a:lstStyle/>
          <a:p>
            <a:pPr algn="ctr" defTabSz="2351405" eaLnBrk="1" fontAlgn="auto" hangingPunct="1">
              <a:lnSpc>
                <a:spcPct val="110000"/>
              </a:lnSpc>
              <a:spcBef>
                <a:spcPts val="0"/>
              </a:spcBef>
              <a:spcAft>
                <a:spcPts val="0"/>
              </a:spcAft>
              <a:defRPr/>
            </a:pPr>
            <a:r>
              <a:rPr lang="en-US" sz="4400" b="1" dirty="0">
                <a:latin typeface="Arial" panose="020B0604020202020204" pitchFamily="34" charset="0"/>
                <a:cs typeface="Arial" panose="020B0604020202020204" pitchFamily="34" charset="0"/>
              </a:rPr>
              <a:t>DISCUSSION</a:t>
            </a:r>
            <a:endParaRPr lang="en-US" sz="4400" b="1"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sym typeface="+mn-ea"/>
              </a:rPr>
              <a:t>The P values are all larger than 0.05. The result are not statistically significant, but more than half of particpants had clinical reduction of their LDL, TC and weight after interventions. </a:t>
            </a:r>
            <a:endParaRPr lang="en-US" sz="3600" dirty="0">
              <a:latin typeface="Arial" panose="020B0604020202020204" pitchFamily="34" charset="0"/>
              <a:cs typeface="Arial" panose="020B0604020202020204" pitchFamily="34" charset="0"/>
              <a:sym typeface="+mn-ea"/>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sym typeface="+mn-ea"/>
              </a:rPr>
              <a:t>Although MI participation decreased from 100% in person to 43.9 remotely, results still showed clinical significance, which suggests even one MI meeting may positively change patients' health behaviors. </a:t>
            </a:r>
            <a:endParaRPr lang="en-US" sz="3600"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Final data were collected after the holiday season, which may affect the cholesterol outcome.</a:t>
            </a:r>
            <a:endParaRPr lang="en-US" sz="3600"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Familial hyperlipidemia or some other underlying health issues can also affect the outcome. </a:t>
            </a:r>
            <a:endParaRPr lang="en-US" sz="3600" dirty="0">
              <a:latin typeface="Arial" panose="020B0604020202020204" pitchFamily="34" charset="0"/>
              <a:cs typeface="Arial" panose="020B0604020202020204" pitchFamily="34" charset="0"/>
            </a:endParaRPr>
          </a:p>
          <a:p>
            <a:pPr marL="0" indent="0" algn="ctr" defTabSz="2351405" eaLnBrk="1" fontAlgn="auto" hangingPunct="1">
              <a:spcBef>
                <a:spcPts val="0"/>
              </a:spcBef>
              <a:spcAft>
                <a:spcPts val="0"/>
              </a:spcAft>
              <a:buFont typeface="Arial" panose="020B0604020202020204" pitchFamily="34" charset="0"/>
              <a:buNone/>
              <a:defRPr/>
            </a:pPr>
            <a:r>
              <a:rPr lang="en-US" sz="4400" b="1" dirty="0">
                <a:latin typeface="Arial" panose="020B0604020202020204" pitchFamily="34" charset="0"/>
                <a:cs typeface="Arial" panose="020B0604020202020204" pitchFamily="34" charset="0"/>
              </a:rPr>
              <a:t>LIMITATIONS </a:t>
            </a:r>
            <a:endParaRPr lang="en-US" sz="3600"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Intervention window was probably too short to show the benefit. </a:t>
            </a:r>
            <a:endParaRPr lang="en-US" sz="3600"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The sample size was too small to show statistical significance. </a:t>
            </a:r>
            <a:endParaRPr lang="en-US" sz="3600"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LS7 scoring is based on some general questions which may miss a lot of lifestyles improvement. </a:t>
            </a:r>
            <a:endParaRPr lang="en-US" sz="3600" dirty="0">
              <a:latin typeface="Arial" panose="020B0604020202020204" pitchFamily="34" charset="0"/>
              <a:cs typeface="Arial" panose="020B0604020202020204" pitchFamily="34" charset="0"/>
            </a:endParaRPr>
          </a:p>
          <a:p>
            <a:pPr marL="685800" indent="-6858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LS7 scores were probably inadequate</a:t>
            </a:r>
            <a:endParaRPr lang="en-US" sz="3600" dirty="0">
              <a:latin typeface="Arial" panose="020B0604020202020204" pitchFamily="34" charset="0"/>
              <a:cs typeface="Arial" panose="020B0604020202020204" pitchFamily="34" charset="0"/>
            </a:endParaRPr>
          </a:p>
          <a:p>
            <a:pPr marL="0" indent="0" defTabSz="2351405" eaLnBrk="1" fontAlgn="auto" hangingPunct="1">
              <a:spcBef>
                <a:spcPts val="0"/>
              </a:spcBef>
              <a:spcAft>
                <a:spcPts val="0"/>
              </a:spcAft>
              <a:buFont typeface="Arial" panose="020B0604020202020204" pitchFamily="34" charset="0"/>
              <a:buNone/>
              <a:defRPr/>
            </a:pPr>
            <a:endParaRPr lang="en-US" sz="3600" dirty="0">
              <a:latin typeface="Arial" panose="020B0604020202020204" pitchFamily="34" charset="0"/>
              <a:cs typeface="Arial" panose="020B0604020202020204" pitchFamily="34" charset="0"/>
            </a:endParaRPr>
          </a:p>
          <a:p>
            <a:pPr algn="ctr" defTabSz="2351405" eaLnBrk="1" fontAlgn="auto" hangingPunct="1">
              <a:spcBef>
                <a:spcPts val="0"/>
              </a:spcBef>
              <a:spcAft>
                <a:spcPts val="0"/>
              </a:spcAft>
              <a:defRPr/>
            </a:pPr>
            <a:r>
              <a:rPr lang="en-US" sz="4400" b="1" dirty="0">
                <a:latin typeface="Arial" panose="020B0604020202020204" pitchFamily="34" charset="0"/>
                <a:cs typeface="Arial" panose="020B0604020202020204" pitchFamily="34" charset="0"/>
              </a:rPr>
              <a:t>IMPLICATIONS FOR ADVANCED PRACTICE NURSING</a:t>
            </a:r>
            <a:endParaRPr lang="en-US" sz="4400" b="1" dirty="0">
              <a:latin typeface="Arial" panose="020B060402020202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The use of statin can be postponed or prevented, and the patient’s preference to decline pharmacological intervention can be respected. </a:t>
            </a: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Other cholesterol-related disease may also benefit from the project.</a:t>
            </a:r>
            <a:endParaRPr lang="en-US" sz="3600" dirty="0">
              <a:latin typeface="Arial" panose="020B0604020202020204" pitchFamily="34" charset="0"/>
              <a:cs typeface="Arial" panose="020B0604020202020204" pitchFamily="34" charset="0"/>
            </a:endParaRPr>
          </a:p>
          <a:p>
            <a:pPr marL="0" indent="0" algn="ctr" defTabSz="2351405" eaLnBrk="1" fontAlgn="auto" hangingPunct="1">
              <a:lnSpc>
                <a:spcPct val="110000"/>
              </a:lnSpc>
              <a:spcBef>
                <a:spcPts val="0"/>
              </a:spcBef>
              <a:spcAft>
                <a:spcPts val="0"/>
              </a:spcAft>
              <a:buFont typeface="Arial" panose="020B0604020202020204" pitchFamily="34" charset="0"/>
              <a:buNone/>
              <a:defRPr/>
            </a:pPr>
            <a:r>
              <a:rPr lang="en-US" sz="4400" b="1" dirty="0">
                <a:latin typeface="Arial" panose="020B0604020202020204" pitchFamily="34" charset="0"/>
                <a:cs typeface="Arial" panose="020B0604020202020204" pitchFamily="34" charset="0"/>
              </a:rPr>
              <a:t>SUSTAINABILITY</a:t>
            </a:r>
            <a:endParaRPr lang="en-US" sz="4400" b="1" dirty="0">
              <a:latin typeface="Arial" panose="020B0604020202020204" pitchFamily="34" charset="0"/>
              <a:cs typeface="Arial" panose="020B0604020202020204" pitchFamily="34" charset="0"/>
            </a:endParaRPr>
          </a:p>
          <a:p>
            <a:pPr marL="571500" indent="-571500" defTabSz="2351405" eaLnBrk="1" fontAlgn="auto" hangingPunct="1">
              <a:lnSpc>
                <a:spcPct val="11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More providers in the primary care seting can become trained and adopt motivational interviewing in their daily practice to promote healthy behavior. </a:t>
            </a:r>
            <a:endParaRPr lang="en-US" sz="3600" dirty="0">
              <a:latin typeface="Arial" panose="020B0604020202020204" pitchFamily="34" charset="0"/>
              <a:cs typeface="Arial" panose="020B0604020202020204" pitchFamily="34" charset="0"/>
            </a:endParaRPr>
          </a:p>
          <a:p>
            <a:pPr marL="0" indent="0" defTabSz="2351405" eaLnBrk="1" fontAlgn="auto" hangingPunct="1">
              <a:lnSpc>
                <a:spcPct val="110000"/>
              </a:lnSpc>
              <a:spcBef>
                <a:spcPts val="0"/>
              </a:spcBef>
              <a:spcAft>
                <a:spcPts val="0"/>
              </a:spcAft>
              <a:buFont typeface="Arial" panose="020B0604020202020204" pitchFamily="34" charset="0"/>
              <a:buNone/>
              <a:defRPr/>
            </a:pPr>
            <a:endParaRPr lang="en-US" sz="3600" b="1" dirty="0">
              <a:latin typeface="Arial" panose="020B0604020202020204" pitchFamily="34" charset="0"/>
              <a:cs typeface="Arial" panose="020B0604020202020204" pitchFamily="34" charset="0"/>
            </a:endParaRPr>
          </a:p>
          <a:p>
            <a:pPr algn="ctr" defTabSz="2351405" eaLnBrk="1" fontAlgn="auto" hangingPunct="1">
              <a:spcBef>
                <a:spcPts val="0"/>
              </a:spcBef>
              <a:spcAft>
                <a:spcPts val="0"/>
              </a:spcAft>
              <a:defRPr/>
            </a:pPr>
            <a:r>
              <a:rPr lang="en-US" sz="4400" b="1" dirty="0">
                <a:latin typeface="Arial" panose="020B0604020202020204" pitchFamily="34" charset="0"/>
                <a:cs typeface="Arial" panose="020B0604020202020204" pitchFamily="34" charset="0"/>
              </a:rPr>
              <a:t>REFERENCES</a:t>
            </a:r>
            <a:endParaRPr lang="en-US" sz="4400" b="1" dirty="0">
              <a:latin typeface="Arial" panose="020B0604020202020204" pitchFamily="34" charset="0"/>
              <a:cs typeface="Arial" panose="020B0604020202020204" pitchFamily="34" charset="0"/>
            </a:endParaRPr>
          </a:p>
        </p:txBody>
      </p:sp>
      <p:pic>
        <p:nvPicPr>
          <p:cNvPr id="5130" name="Picture 10" descr="USouthFlorida-darkbg-1c-white-h.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309675" y="30440841"/>
            <a:ext cx="815816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5111710" y="3801745"/>
            <a:ext cx="12477750" cy="30133290"/>
          </a:xfrm>
          <a:prstGeom prst="rect">
            <a:avLst/>
          </a:prstGeom>
          <a:noFill/>
        </p:spPr>
        <p:txBody>
          <a:bodyPr wrap="square">
            <a:spAutoFit/>
          </a:bodyPr>
          <a:lstStyle/>
          <a:p>
            <a:pPr algn="ctr" defTabSz="2351405" eaLnBrk="1" fontAlgn="auto" hangingPunct="1">
              <a:lnSpc>
                <a:spcPct val="120000"/>
              </a:lnSpc>
              <a:spcBef>
                <a:spcPts val="0"/>
              </a:spcBef>
              <a:spcAft>
                <a:spcPts val="0"/>
              </a:spcAft>
              <a:defRPr/>
            </a:pPr>
            <a:r>
              <a:rPr lang="en-US" sz="4400" b="1" dirty="0">
                <a:latin typeface="Arial" panose="020B0604020202020204" pitchFamily="34" charset="0"/>
                <a:cs typeface="Arial" panose="020B0604020202020204" pitchFamily="34" charset="0"/>
              </a:rPr>
              <a:t>RESULTS</a:t>
            </a:r>
            <a:endParaRPr lang="en-US" sz="4400" b="1"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A total of 307 patient charts were reviewed during November 2021. Among eligible patients,  41 agreed to join this QI project. Their ages ranged from 22 to 75, with nearly equal numbers of males and females.</a:t>
            </a: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Among the 41 participants, only 8 of them answered the call/message after 3 months during the LS7 reevaluation. LS7 scores of these patients remained unchanged (p-value =1 ). </a:t>
            </a: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r>
              <a:rPr lang="en-US" sz="3600" b="1" u="sng" dirty="0">
                <a:latin typeface="Arial" panose="020B0604020202020204" pitchFamily="34" charset="0"/>
                <a:cs typeface="Arial" panose="020B0604020202020204" pitchFamily="34" charset="0"/>
              </a:rPr>
              <a:t>24 participants had repeated lipid panel done as part of routine labs after the intervention,</a:t>
            </a:r>
            <a:r>
              <a:rPr lang="en-US"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A majority of the participants (87.7%) were overweight/obese (BMI &gt;25). A total 15 of them had repeated weight on the same scale. The mean value of the weight was the same 199.73lb (P = 1.0000), but 8 of them (53.33%) had a modest weight loss ranging from 1 to 6 lbs.</a:t>
            </a:r>
            <a:r>
              <a:rPr sz="3600" b="1">
                <a:solidFill>
                  <a:schemeClr val="tx2"/>
                </a:solidFill>
                <a:ea typeface="HYAoJTJ" panose="02010509060101010101" charset="-122"/>
                <a:cs typeface="Calibri" panose="020F0502020204030204" pitchFamily="34" charset="0"/>
                <a:sym typeface="+mn-ea"/>
              </a:rPr>
              <a:t>(</a:t>
            </a:r>
            <a:r>
              <a:rPr lang="en-US" sz="3600" b="1">
                <a:solidFill>
                  <a:schemeClr val="tx2"/>
                </a:solidFill>
                <a:ea typeface="HYAoJTJ" panose="02010509060101010101" charset="-122"/>
                <a:cs typeface="Calibri" panose="020F0502020204030204" pitchFamily="34" charset="0"/>
                <a:sym typeface="+mn-ea"/>
              </a:rPr>
              <a:t>O</a:t>
            </a:r>
            <a:r>
              <a:rPr sz="3600" b="1">
                <a:solidFill>
                  <a:schemeClr val="tx2"/>
                </a:solidFill>
                <a:ea typeface="HYAoJTJ" panose="02010509060101010101" charset="-122"/>
                <a:cs typeface="Calibri" panose="020F0502020204030204" pitchFamily="34" charset="0"/>
                <a:sym typeface="+mn-ea"/>
              </a:rPr>
              <a:t>ne female participant self-reported a 15 lbs weight loss but this data point was excluded</a:t>
            </a:r>
            <a:r>
              <a:rPr lang="zh-CN" altLang="en-US" sz="3600" b="1">
                <a:solidFill>
                  <a:schemeClr val="tx2"/>
                </a:solidFill>
                <a:ea typeface="HYAoJTJ" panose="02010509060101010101" charset="-122"/>
                <a:cs typeface="Calibri" panose="020F0502020204030204" pitchFamily="34" charset="0"/>
                <a:sym typeface="+mn-ea"/>
              </a:rPr>
              <a:t>.</a:t>
            </a:r>
            <a:r>
              <a:rPr lang="en-US" altLang="zh-CN" sz="3600" b="1">
                <a:solidFill>
                  <a:schemeClr val="tx2"/>
                </a:solidFill>
                <a:ea typeface="HYAoJTJ" panose="02010509060101010101" charset="-122"/>
                <a:cs typeface="Calibri" panose="020F0502020204030204" pitchFamily="34" charset="0"/>
                <a:sym typeface="+mn-ea"/>
              </a:rPr>
              <a:t>)</a:t>
            </a:r>
            <a:endParaRPr lang="zh-CN" altLang="en-US" sz="3600" b="1">
              <a:solidFill>
                <a:schemeClr val="tx2"/>
              </a:solidFill>
              <a:latin typeface="Calibri" panose="020F0502020204030204" pitchFamily="34" charset="0"/>
              <a:ea typeface="HYAoJTJ" panose="02010509060101010101" charset="-122"/>
              <a:cs typeface="Calibri" panose="020F050202020403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a:p>
            <a:pPr marL="571500" lvl="0" indent="-571500" defTabSz="2351405" eaLnBrk="1" fontAlgn="auto" hangingPunct="1">
              <a:lnSpc>
                <a:spcPct val="120000"/>
              </a:lnSpc>
              <a:spcBef>
                <a:spcPts val="0"/>
              </a:spcBef>
              <a:spcAft>
                <a:spcPts val="0"/>
              </a:spcAft>
              <a:buFont typeface="Arial" panose="020B0604020202020204" pitchFamily="34" charset="0"/>
              <a:buChar char="•"/>
              <a:defRPr/>
            </a:pPr>
            <a:endParaRPr lang="en-US" sz="3600" dirty="0">
              <a:latin typeface="Arial" panose="020B0604020202020204" pitchFamily="34" charset="0"/>
              <a:cs typeface="Arial" panose="020B0604020202020204" pitchFamily="34" charset="0"/>
            </a:endParaRPr>
          </a:p>
        </p:txBody>
      </p:sp>
      <p:sp>
        <p:nvSpPr>
          <p:cNvPr id="2" name="TextBox 1"/>
          <p:cNvSpPr txBox="1"/>
          <p:nvPr/>
        </p:nvSpPr>
        <p:spPr>
          <a:xfrm>
            <a:off x="12126324" y="13750981"/>
            <a:ext cx="12476162" cy="1445260"/>
          </a:xfrm>
          <a:prstGeom prst="rect">
            <a:avLst/>
          </a:prstGeom>
          <a:noFill/>
        </p:spPr>
        <p:txBody>
          <a:bodyPr wrap="square">
            <a:spAutoFit/>
          </a:bodyPr>
          <a:lstStyle/>
          <a:p>
            <a:pPr marL="0" indent="0" defTabSz="2351405" eaLnBrk="1" fontAlgn="auto" hangingPunct="1">
              <a:lnSpc>
                <a:spcPct val="120000"/>
              </a:lnSpc>
              <a:spcBef>
                <a:spcPts val="0"/>
              </a:spcBef>
              <a:spcAft>
                <a:spcPts val="0"/>
              </a:spcAft>
              <a:buFont typeface="Arial" panose="020B0604020202020204" pitchFamily="34" charset="0"/>
              <a:buNone/>
              <a:defRPr/>
            </a:pPr>
            <a:r>
              <a:rPr lang="en-US" sz="4000" b="1" dirty="0">
                <a:solidFill>
                  <a:prstClr val="black"/>
                </a:solidFill>
                <a:latin typeface="Arial" panose="020B0604020202020204" pitchFamily="34" charset="0"/>
                <a:cs typeface="Arial" panose="020B0604020202020204" pitchFamily="34" charset="0"/>
              </a:rPr>
              <a:t> Intervention and Data Collection</a:t>
            </a:r>
            <a:endParaRPr lang="en-US" sz="4000" b="1" dirty="0">
              <a:solidFill>
                <a:prstClr val="black"/>
              </a:solidFill>
              <a:latin typeface="Arial" panose="020B0604020202020204" pitchFamily="34" charset="0"/>
              <a:cs typeface="Arial" panose="020B0604020202020204" pitchFamily="34" charset="0"/>
            </a:endParaRPr>
          </a:p>
          <a:p>
            <a:pPr marL="742950" indent="-742950" defTabSz="2351405" eaLnBrk="1" fontAlgn="auto" hangingPunct="1">
              <a:spcBef>
                <a:spcPts val="0"/>
              </a:spcBef>
              <a:spcAft>
                <a:spcPts val="0"/>
              </a:spcAft>
              <a:buFont typeface="Arial" panose="020B0604020202020204" pitchFamily="34" charset="0"/>
              <a:buChar char="•"/>
              <a:defRPr/>
            </a:pPr>
            <a:endParaRPr lang="en-US" sz="40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2164538" y="8673388"/>
            <a:ext cx="12268992" cy="5139055"/>
          </a:xfrm>
          <a:prstGeom prst="rect">
            <a:avLst/>
          </a:prstGeom>
          <a:noFill/>
        </p:spPr>
        <p:txBody>
          <a:bodyPr wrap="square">
            <a:spAutoFit/>
          </a:bodyPr>
          <a:lstStyle/>
          <a:p>
            <a:pPr marL="0" indent="0">
              <a:buFont typeface="Arial" panose="020B0604020202020204" pitchFamily="34" charset="0"/>
              <a:buNone/>
              <a:defRPr/>
            </a:pPr>
            <a:r>
              <a:rPr lang="en-US" sz="4000" b="1" dirty="0">
                <a:solidFill>
                  <a:prstClr val="black"/>
                </a:solidFill>
                <a:latin typeface="Arial" panose="020B0604020202020204" pitchFamily="34" charset="0"/>
                <a:cs typeface="Arial" panose="020B0604020202020204" pitchFamily="34" charset="0"/>
              </a:rPr>
              <a:t> Instruments/Tools</a:t>
            </a:r>
            <a:endParaRPr lang="en-US" sz="4000" b="1" dirty="0">
              <a:solidFill>
                <a:prstClr val="black"/>
              </a:solidFill>
              <a:latin typeface="Arial" panose="020B0604020202020204" pitchFamily="34" charset="0"/>
              <a:cs typeface="Arial" panose="020B0604020202020204" pitchFamily="34" charset="0"/>
            </a:endParaRPr>
          </a:p>
          <a:p>
            <a:pPr marL="685800" indent="-685800">
              <a:buFont typeface="Arial" panose="020B0604020202020204" pitchFamily="34" charset="0"/>
              <a:buChar char="•"/>
              <a:defRPr/>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Lipid Panel </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371600" lvl="3" indent="0">
              <a:buFont typeface="Arial" panose="020B0604020202020204" pitchFamily="34" charset="0"/>
              <a:buNone/>
              <a:defRPr/>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LDL and TC</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685800" indent="-685800">
              <a:buFont typeface="Arial" panose="020B0604020202020204" pitchFamily="34" charset="0"/>
              <a:buChar char="•"/>
              <a:defRPr/>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Weight </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371600" lvl="3" indent="0">
              <a:buFont typeface="Arial" panose="020B0604020202020204" pitchFamily="34" charset="0"/>
              <a:buNone/>
              <a:defRPr/>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Weight loss starting at a 5% decrease is considered clinically meaningful for dyslipidemia patients (Ryan &amp; Yockey, 2017).</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742950" indent="-742950">
              <a:buFont typeface="Arial" panose="020B0604020202020204" pitchFamily="34" charset="0"/>
              <a:buChar char="•"/>
              <a:defRPr/>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Life’s Simple 7 (LS7) is </a:t>
            </a:r>
            <a:endParaRPr lang="en-US" sz="3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371600" lvl="3" indent="0">
              <a:buFont typeface="Arial" panose="020B0604020202020204" pitchFamily="34" charset="0"/>
              <a:buNone/>
              <a:defRPr/>
            </a:pP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A lifestyle scoring tool developed by the AHA </a:t>
            </a:r>
            <a:r>
              <a:rPr lang="en-US" sz="3600" dirty="0">
                <a:solidFill>
                  <a:prstClr val="black"/>
                </a:solidFill>
                <a:latin typeface="Arial" panose="020B0604020202020204" pitchFamily="34" charset="0"/>
                <a:cs typeface="Arial" panose="020B0604020202020204" pitchFamily="34" charset="0"/>
              </a:rPr>
              <a:t> </a:t>
            </a:r>
            <a:endParaRPr lang="en-US" sz="36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815975" y="24849455"/>
            <a:ext cx="9724390" cy="4461510"/>
          </a:xfrm>
          <a:prstGeom prst="rect">
            <a:avLst/>
          </a:prstGeom>
          <a:noFill/>
        </p:spPr>
        <p:txBody>
          <a:bodyPr wrap="square" rtlCol="0">
            <a:spAutoFit/>
          </a:bodyPr>
          <a:lstStyle/>
          <a:p>
            <a:pPr marL="0" marR="0" lvl="0" indent="0" algn="ctr" defTabSz="2351405" rtl="0" eaLnBrk="1" fontAlgn="auto" latinLnBrk="0" hangingPunct="1">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MODEL/NURSING THEORY</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2351405" rtl="0" eaLnBrk="1" fontAlgn="auto" latinLnBrk="0" hangingPunct="1">
              <a:spcBef>
                <a:spcPts val="0"/>
              </a:spcBef>
              <a:spcAft>
                <a:spcPts val="0"/>
              </a:spcAft>
              <a:buClrTx/>
              <a:buSzTx/>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Plan-Do-Study-Act (PDSA) model</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943100" marR="0" lvl="3" indent="-571500" algn="l" defTabSz="2351405" rtl="0" eaLnBrk="1" fontAlgn="auto" latinLnBrk="0" hangingPunct="1">
              <a:spcBef>
                <a:spcPts val="0"/>
              </a:spcBef>
              <a:spcAft>
                <a:spcPts val="0"/>
              </a:spcAft>
              <a:buClrTx/>
              <a:buSzTx/>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framework to design in this QI project process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71500" marR="0" lvl="0" indent="-571500" algn="l" defTabSz="2351405" rtl="0" eaLnBrk="1" fontAlgn="auto" latinLnBrk="0" hangingPunct="1">
              <a:spcBef>
                <a:spcPts val="0"/>
              </a:spcBef>
              <a:spcAft>
                <a:spcPts val="0"/>
              </a:spcAft>
              <a:buClrTx/>
              <a:buSzTx/>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Transtheoretical Model</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943100" marR="0" lvl="3" indent="-571500" algn="l" defTabSz="2351405" rtl="0" eaLnBrk="1" fontAlgn="auto" latinLnBrk="0" hangingPunct="1">
              <a:spcBef>
                <a:spcPts val="0"/>
              </a:spcBef>
              <a:spcAft>
                <a:spcPts val="0"/>
              </a:spcAft>
              <a:buClrTx/>
              <a:buSzTx/>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explains how patients may transition to healthier behaviors (Raihan &amp; Cogburn, 2021).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 name="TextBox 12"/>
          <p:cNvSpPr/>
          <p:nvPr>
            <p:custDataLst>
              <p:tags r:id="rId2"/>
            </p:custDataLst>
          </p:nvPr>
        </p:nvSpPr>
        <p:spPr>
          <a:xfrm>
            <a:off x="26694047" y="17505880"/>
            <a:ext cx="3399945" cy="1871430"/>
          </a:xfrm>
          <a:prstGeom prst="rect">
            <a:avLst/>
          </a:prstGeom>
          <a:solidFill>
            <a:srgbClr val="1F74AD">
              <a:lumMod val="40000"/>
              <a:lumOff val="60000"/>
            </a:srgbClr>
          </a:solidFill>
          <a:ln w="31750" cap="flat" cmpd="sng" algn="ctr">
            <a:solidFill>
              <a:sysClr val="window" lastClr="FFFFFF"/>
            </a:solidFill>
            <a:prstDash val="solid"/>
            <a:miter lim="800000"/>
          </a:ln>
          <a:effectLst/>
        </p:spPr>
        <p:txBody>
          <a:bodyPr rtlCol="0" anchor="ctr"/>
          <a:lstStyle/>
          <a:p>
            <a:pPr algn="ctr" fontAlgn="base">
              <a:lnSpc>
                <a:spcPct val="120000"/>
              </a:lnSpc>
            </a:pPr>
            <a:endParaRPr lang="zh-CN" altLang="en-US">
              <a:latin typeface="Arial" panose="020B0604020202020204" pitchFamily="34" charset="0"/>
              <a:ea typeface="Microsoft YaHei" panose="020B0503020204020204" charset="-122"/>
              <a:sym typeface="Arial" panose="020B0604020202020204" pitchFamily="34" charset="0"/>
            </a:endParaRPr>
          </a:p>
        </p:txBody>
      </p:sp>
      <p:sp>
        <p:nvSpPr>
          <p:cNvPr id="133" name="剪去对角的矩形 132"/>
          <p:cNvSpPr/>
          <p:nvPr>
            <p:custDataLst>
              <p:tags r:id="rId3"/>
            </p:custDataLst>
          </p:nvPr>
        </p:nvSpPr>
        <p:spPr>
          <a:xfrm>
            <a:off x="28908375" y="16911320"/>
            <a:ext cx="8364855" cy="3100070"/>
          </a:xfrm>
          <a:prstGeom prst="snip2DiagRect">
            <a:avLst/>
          </a:prstGeom>
          <a:solidFill>
            <a:sysClr val="window" lastClr="FFFFFF"/>
          </a:solidFill>
          <a:ln w="38100" cap="flat" cmpd="sng" algn="ctr">
            <a:solidFill>
              <a:srgbClr val="1F74AD">
                <a:lumMod val="40000"/>
                <a:lumOff val="60000"/>
              </a:srgbClr>
            </a:solidFill>
            <a:prstDash val="solid"/>
            <a:miter lim="800000"/>
          </a:ln>
          <a:effectLst/>
        </p:spPr>
        <p:txBody>
          <a:bodyPr rtlCol="0" anchor="ctr">
            <a:noAutofit/>
          </a:bodyPr>
          <a:lstStyle/>
          <a:p>
            <a:pPr algn="ctr">
              <a:lnSpc>
                <a:spcPct val="120000"/>
              </a:lnSpc>
            </a:pPr>
            <a:endParaRPr lang="zh-CN" altLang="en-US" dirty="0">
              <a:latin typeface="Arial" panose="020B0604020202020204" pitchFamily="34" charset="0"/>
              <a:ea typeface="Microsoft YaHei" panose="020B0503020204020204" charset="-122"/>
              <a:sym typeface="Arial" panose="020B0604020202020204" pitchFamily="34" charset="0"/>
            </a:endParaRPr>
          </a:p>
        </p:txBody>
      </p:sp>
      <p:sp>
        <p:nvSpPr>
          <p:cNvPr id="134" name="TextBox 11"/>
          <p:cNvSpPr/>
          <p:nvPr>
            <p:custDataLst>
              <p:tags r:id="rId4"/>
            </p:custDataLst>
          </p:nvPr>
        </p:nvSpPr>
        <p:spPr>
          <a:xfrm>
            <a:off x="32512437" y="21015266"/>
            <a:ext cx="3399945" cy="1871430"/>
          </a:xfrm>
          <a:prstGeom prst="rect">
            <a:avLst/>
          </a:prstGeom>
          <a:solidFill>
            <a:srgbClr val="FFC000">
              <a:lumMod val="40000"/>
              <a:lumOff val="60000"/>
            </a:srgbClr>
          </a:solidFill>
          <a:ln w="31750" cap="flat" cmpd="sng" algn="ctr">
            <a:solidFill>
              <a:sysClr val="window" lastClr="FFFFFF"/>
            </a:solidFill>
            <a:prstDash val="solid"/>
            <a:miter lim="800000"/>
          </a:ln>
          <a:effectLst/>
        </p:spPr>
        <p:txBody>
          <a:bodyPr rtlCol="0" anchor="ctr"/>
          <a:lstStyle/>
          <a:p>
            <a:pPr algn="ctr" fontAlgn="base">
              <a:lnSpc>
                <a:spcPct val="120000"/>
              </a:lnSpc>
            </a:pPr>
            <a:endParaRPr lang="zh-CN" altLang="en-US">
              <a:latin typeface="Arial" panose="020B0604020202020204" pitchFamily="34" charset="0"/>
              <a:ea typeface="Microsoft YaHei" panose="020B0503020204020204" charset="-122"/>
              <a:sym typeface="Arial" panose="020B0604020202020204" pitchFamily="34" charset="0"/>
            </a:endParaRPr>
          </a:p>
        </p:txBody>
      </p:sp>
      <p:sp>
        <p:nvSpPr>
          <p:cNvPr id="135" name="椭圆 134"/>
          <p:cNvSpPr/>
          <p:nvPr>
            <p:custDataLst>
              <p:tags r:id="rId5"/>
            </p:custDataLst>
          </p:nvPr>
        </p:nvSpPr>
        <p:spPr>
          <a:xfrm>
            <a:off x="25870630" y="17138467"/>
            <a:ext cx="2527222" cy="2527222"/>
          </a:xfrm>
          <a:prstGeom prst="ellipse">
            <a:avLst/>
          </a:prstGeom>
          <a:solidFill>
            <a:srgbClr val="1F74AD"/>
          </a:solidFill>
          <a:ln w="63500" cap="flat" cmpd="sng" algn="ctr">
            <a:solidFill>
              <a:sysClr val="window" lastClr="FFFFFF"/>
            </a:solidFill>
            <a:prstDash val="solid"/>
            <a:miter lim="800000"/>
          </a:ln>
          <a:effectLst/>
        </p:spPr>
        <p:txBody>
          <a:bodyPr rtlCol="0" anchor="ctr">
            <a:noAutofit/>
          </a:bodyPr>
          <a:lstStyle/>
          <a:p>
            <a:pPr algn="ctr" fontAlgn="base">
              <a:lnSpc>
                <a:spcPct val="120000"/>
              </a:lnSpc>
            </a:pPr>
            <a:r>
              <a:rPr lang="en-US" altLang="zh-CN" sz="5400" b="1" strike="noStrike" spc="30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Microsoft YaHei" panose="020B0503020204020204" charset="-122"/>
                <a:sym typeface="Arial" panose="020B0604020202020204" pitchFamily="34" charset="0"/>
              </a:rPr>
              <a:t>LDL</a:t>
            </a:r>
            <a:r>
              <a:rPr lang="en-US" altLang="zh-CN" sz="5400" b="1" strike="noStrike" spc="30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a:t>
            </a:r>
            <a:endParaRPr lang="en-US" altLang="zh-CN" sz="5400" b="1" strike="noStrike" spc="300" noProof="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36" name="椭圆 135"/>
          <p:cNvSpPr/>
          <p:nvPr>
            <p:custDataLst>
              <p:tags r:id="rId6"/>
            </p:custDataLst>
          </p:nvPr>
        </p:nvSpPr>
        <p:spPr>
          <a:xfrm>
            <a:off x="34746053" y="20695275"/>
            <a:ext cx="2527222" cy="2527222"/>
          </a:xfrm>
          <a:prstGeom prst="ellipse">
            <a:avLst/>
          </a:prstGeom>
          <a:solidFill>
            <a:srgbClr val="FFC000"/>
          </a:solidFill>
          <a:ln w="63500" cap="flat" cmpd="sng" algn="ctr">
            <a:solidFill>
              <a:sysClr val="window" lastClr="FFFFFF"/>
            </a:solidFill>
            <a:prstDash val="solid"/>
            <a:miter lim="800000"/>
          </a:ln>
          <a:effectLst/>
        </p:spPr>
        <p:txBody>
          <a:bodyPr rtlCol="0" anchor="ctr">
            <a:normAutofit fontScale="90000" lnSpcReduction="20000"/>
          </a:bodyPr>
          <a:lstStyle/>
          <a:p>
            <a:pPr algn="ctr" fontAlgn="base">
              <a:lnSpc>
                <a:spcPct val="120000"/>
              </a:lnSpc>
            </a:pPr>
            <a:r>
              <a:rPr lang="en-US" altLang="zh-CN" sz="6000" b="1" strike="noStrike" spc="300" noProof="1">
                <a:ln w="10160">
                  <a:solidFill>
                    <a:srgbClr val="FF0000"/>
                  </a:solidFill>
                  <a:prstDash val="solid"/>
                </a:ln>
                <a:solidFill>
                  <a:srgbClr val="FF0000"/>
                </a:solidFill>
                <a:effectLst>
                  <a:outerShdw blurRad="38100" dist="22860" dir="5400000" algn="tl" rotWithShape="0">
                    <a:srgbClr val="000000">
                      <a:alpha val="30000"/>
                    </a:srgbClr>
                  </a:outerShdw>
                </a:effectLst>
                <a:latin typeface="Arial" panose="020B0604020202020204" pitchFamily="34" charset="0"/>
                <a:ea typeface="Microsoft YaHei" panose="020B0503020204020204" charset="-122"/>
                <a:sym typeface="Arial" panose="020B0604020202020204" pitchFamily="34" charset="0"/>
              </a:rPr>
              <a:t>TC</a:t>
            </a:r>
            <a:endParaRPr lang="en-US" altLang="zh-CN" sz="6000" b="1" strike="noStrike" spc="300" noProof="1">
              <a:ln w="10160">
                <a:solidFill>
                  <a:srgbClr val="FF0000"/>
                </a:solidFill>
                <a:prstDash val="solid"/>
              </a:ln>
              <a:solidFill>
                <a:srgbClr val="FF0000"/>
              </a:solidFill>
              <a:effectLst>
                <a:outerShdw blurRad="38100" dist="22860" dir="5400000" algn="tl" rotWithShape="0">
                  <a:srgbClr val="000000">
                    <a:alpha val="30000"/>
                  </a:srgbClr>
                </a:outerShdw>
              </a:effectLst>
              <a:latin typeface="Arial" panose="020B0604020202020204" pitchFamily="34" charset="0"/>
              <a:ea typeface="Microsoft YaHei" panose="020B0503020204020204" charset="-122"/>
              <a:sym typeface="Arial" panose="020B0604020202020204" pitchFamily="34" charset="0"/>
            </a:endParaRPr>
          </a:p>
          <a:p>
            <a:pPr algn="ctr" fontAlgn="base">
              <a:lnSpc>
                <a:spcPct val="120000"/>
              </a:lnSpc>
            </a:pPr>
            <a:r>
              <a:rPr lang="en-US" altLang="zh-CN" sz="6000" b="1" strike="noStrike" spc="300" noProof="1">
                <a:ln w="10160">
                  <a:solidFill>
                    <a:srgbClr val="FF0000"/>
                  </a:solidFill>
                  <a:prstDash val="solid"/>
                </a:ln>
                <a:solidFill>
                  <a:srgbClr val="FF0000"/>
                </a:solidFill>
                <a:effectLst>
                  <a:outerShdw blurRad="38100" dist="22860" dir="5400000" algn="tl" rotWithShape="0">
                    <a:srgbClr val="000000">
                      <a:alpha val="30000"/>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rPr>
              <a:t>↓↓↓</a:t>
            </a:r>
            <a:endParaRPr lang="en-US" altLang="zh-CN" sz="6000" b="1" strike="noStrike" spc="300" noProof="1">
              <a:ln w="10160">
                <a:solidFill>
                  <a:srgbClr val="FF0000"/>
                </a:solidFill>
                <a:prstDash val="solid"/>
              </a:ln>
              <a:solidFill>
                <a:srgbClr val="FF0000"/>
              </a:solidFill>
              <a:effectLst>
                <a:outerShdw blurRad="38100" dist="22860" dir="5400000" algn="tl" rotWithShape="0">
                  <a:srgbClr val="000000">
                    <a:alpha val="30000"/>
                  </a:srgbClr>
                </a:outerShdw>
              </a:effectLst>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sp>
        <p:nvSpPr>
          <p:cNvPr id="137" name="剪去对角的矩形 136"/>
          <p:cNvSpPr/>
          <p:nvPr>
            <p:custDataLst>
              <p:tags r:id="rId7"/>
            </p:custDataLst>
          </p:nvPr>
        </p:nvSpPr>
        <p:spPr>
          <a:xfrm>
            <a:off x="25560655" y="20694700"/>
            <a:ext cx="8341052" cy="2528167"/>
          </a:xfrm>
          <a:prstGeom prst="snip2DiagRect">
            <a:avLst/>
          </a:prstGeom>
          <a:solidFill>
            <a:sysClr val="window" lastClr="FFFFFF"/>
          </a:solidFill>
          <a:ln w="38100" cap="flat" cmpd="sng" algn="ctr">
            <a:solidFill>
              <a:srgbClr val="FFC000">
                <a:lumMod val="40000"/>
                <a:lumOff val="60000"/>
              </a:srgbClr>
            </a:solidFill>
            <a:prstDash val="solid"/>
            <a:miter lim="800000"/>
          </a:ln>
          <a:effectLst/>
        </p:spPr>
        <p:txBody>
          <a:bodyPr rtlCol="0" anchor="ctr">
            <a:noAutofit/>
          </a:bodyPr>
          <a:lstStyle/>
          <a:p>
            <a:pPr algn="ctr">
              <a:lnSpc>
                <a:spcPct val="120000"/>
              </a:lnSpc>
            </a:pPr>
            <a:endParaRPr lang="zh-CN" altLang="en-US" dirty="0">
              <a:latin typeface="Arial" panose="020B0604020202020204" pitchFamily="34" charset="0"/>
              <a:ea typeface="Microsoft YaHei" panose="020B0503020204020204" charset="-122"/>
              <a:sym typeface="Arial" panose="020B0604020202020204" pitchFamily="34" charset="0"/>
            </a:endParaRPr>
          </a:p>
        </p:txBody>
      </p:sp>
      <p:sp>
        <p:nvSpPr>
          <p:cNvPr id="138" name="矩形 137"/>
          <p:cNvSpPr/>
          <p:nvPr>
            <p:custDataLst>
              <p:tags r:id="rId8"/>
            </p:custDataLst>
          </p:nvPr>
        </p:nvSpPr>
        <p:spPr>
          <a:xfrm>
            <a:off x="29000360" y="17218874"/>
            <a:ext cx="8272525" cy="2789168"/>
          </a:xfrm>
          <a:prstGeom prst="rect">
            <a:avLst/>
          </a:prstGeom>
        </p:spPr>
        <p:txBody>
          <a:bodyPr wrap="square">
            <a:noAutofit/>
          </a:bodyPr>
          <a:lstStyle/>
          <a:p>
            <a:pPr marL="0" lvl="4" algn="ctr">
              <a:lnSpc>
                <a:spcPct val="120000"/>
              </a:lnSpc>
            </a:pPr>
            <a:r>
              <a:rPr lang="en-US" sz="3600" b="1" dirty="0">
                <a:solidFill>
                  <a:schemeClr val="accent1"/>
                </a:solidFill>
                <a:latin typeface="Arial" panose="020B0604020202020204" pitchFamily="34" charset="0"/>
                <a:cs typeface="Arial" panose="020B0604020202020204" pitchFamily="34" charset="0"/>
                <a:sym typeface="+mn-ea"/>
              </a:rPr>
              <a:t>The LDL dropped from 135.50 mg/dl to 131.46mg/dl (P = 0.4571), among these 24 patients 58.33% had decreased LDL after 3 months.</a:t>
            </a:r>
            <a:endParaRPr lang="en-US" altLang="en-US" sz="3600" b="1" spc="150" dirty="0">
              <a:solidFill>
                <a:schemeClr val="accent1"/>
              </a:solidFill>
              <a:latin typeface="Arial" panose="020B0604020202020204" pitchFamily="34" charset="0"/>
              <a:ea typeface="Microsoft YaHei" panose="020B0503020204020204" charset="-122"/>
              <a:cs typeface="Arial" panose="020B0604020202020204" pitchFamily="34" charset="0"/>
              <a:sym typeface="+mn-ea"/>
            </a:endParaRPr>
          </a:p>
        </p:txBody>
      </p:sp>
      <p:sp>
        <p:nvSpPr>
          <p:cNvPr id="139" name="矩形 138"/>
          <p:cNvSpPr/>
          <p:nvPr>
            <p:custDataLst>
              <p:tags r:id="rId9"/>
            </p:custDataLst>
          </p:nvPr>
        </p:nvSpPr>
        <p:spPr>
          <a:xfrm>
            <a:off x="25560753" y="20344076"/>
            <a:ext cx="8272525" cy="2971494"/>
          </a:xfrm>
          <a:prstGeom prst="rect">
            <a:avLst/>
          </a:prstGeom>
        </p:spPr>
        <p:txBody>
          <a:bodyPr wrap="square">
            <a:noAutofit/>
          </a:bodyPr>
          <a:lstStyle/>
          <a:p>
            <a:pPr marL="0" lvl="4" algn="ctr">
              <a:lnSpc>
                <a:spcPct val="120000"/>
              </a:lnSpc>
            </a:pPr>
            <a:endParaRPr lang="en-US" sz="3600" b="1" dirty="0">
              <a:solidFill>
                <a:schemeClr val="accent6">
                  <a:lumMod val="75000"/>
                </a:schemeClr>
              </a:solidFill>
              <a:latin typeface="Arial" panose="020B0604020202020204" pitchFamily="34" charset="0"/>
              <a:cs typeface="Arial" panose="020B0604020202020204" pitchFamily="34" charset="0"/>
              <a:sym typeface="+mn-ea"/>
            </a:endParaRPr>
          </a:p>
          <a:p>
            <a:pPr marL="0" lvl="4" algn="ctr">
              <a:lnSpc>
                <a:spcPct val="120000"/>
              </a:lnSpc>
            </a:pPr>
            <a:r>
              <a:rPr lang="en-US" sz="3600" b="1" dirty="0">
                <a:solidFill>
                  <a:schemeClr val="accent6">
                    <a:lumMod val="75000"/>
                  </a:schemeClr>
                </a:solidFill>
                <a:latin typeface="Arial" panose="020B0604020202020204" pitchFamily="34" charset="0"/>
                <a:cs typeface="Arial" panose="020B0604020202020204" pitchFamily="34" charset="0"/>
                <a:sym typeface="+mn-ea"/>
              </a:rPr>
              <a:t>The TC dropped from 218.58mg/dl to 215.75mg/dl (P = 0.6551), and 54.16% of them showed improvement.</a:t>
            </a:r>
            <a:endParaRPr lang="en-US" altLang="en-US" sz="3600" b="1" spc="150" dirty="0">
              <a:solidFill>
                <a:schemeClr val="accent6">
                  <a:lumMod val="75000"/>
                </a:schemeClr>
              </a:solidFill>
              <a:latin typeface="Arial" panose="020B0604020202020204" pitchFamily="34" charset="0"/>
              <a:ea typeface="Microsoft YaHei" panose="020B0503020204020204" charset="-122"/>
              <a:cs typeface="Arial" panose="020B0604020202020204" pitchFamily="34" charset="0"/>
              <a:sym typeface="Arial" panose="020B0604020202020204" pitchFamily="34" charset="0"/>
            </a:endParaRPr>
          </a:p>
        </p:txBody>
      </p:sp>
      <p:grpSp>
        <p:nvGrpSpPr>
          <p:cNvPr id="225" name="组合 1" descr="KSO_WM_TAG_VERSION=1.0&amp;KSO_WM_BEAUTIFY_FLAG=#wm#&amp;KSO_WM_UNIT_TYPE=i&amp;KSO_WM_UNIT_ID=wpsdiag20160971_1*i*1&amp;KSO_WM_TEMPLATE_CATEGORY=wpsdiag&amp;KSO_WM_TEMPLATE_INDEX=20160971"/>
          <p:cNvGrpSpPr/>
          <p:nvPr/>
        </p:nvGrpSpPr>
        <p:grpSpPr>
          <a:xfrm>
            <a:off x="25643840" y="7581899"/>
            <a:ext cx="11777346" cy="4030979"/>
            <a:chOff x="-25169" y="-237534"/>
            <a:chExt cx="4186741" cy="1623102"/>
          </a:xfrm>
        </p:grpSpPr>
        <p:sp>
          <p:nvSpPr>
            <p:cNvPr id="226" name="矩形 225" descr="KSO_WM_UNIT_INDEX=1_1&amp;KSO_WM_UNIT_TYPE=r_i&amp;KSO_WM_UNIT_ID=wpsdiag20160971_1*r_i*1_1&amp;KSO_WM_UNIT_LAYERLEVEL=1_1&amp;KSO_WM_UNIT_CLEAR=1&amp;KSO_WM_TAG_VERSION=1.0&amp;KSO_WM_BEAUTIFY_FLAG=#wm#&amp;KSO_WM_TEMPLATE_CATEGORY=wpsdiag&amp;KSO_WM_TEMPLATE_INDEX=20160971&amp;KSO_WM_UNIT_DIAGRAM_CONTRAST_TITLE_CNT=2&amp;KSO_WM_UNIT_DIAGRAM_DIMENSION_TITLE_CNT=1&amp;KSO_WM_SLIDE_ITEM_CNT=2&amp;KSO_WM_DIAGRAM_GROUP_CODE=r1_1&amp;KSO_WM_UNIT_FILL_TYPE=1&amp;KSO_WM_UNIT_FILL_FORE_SCHEMECOLOR_INDEX=5&amp;KSO_WM_UNIT_FILL_BACK_SCHEMECOLOR_INDEX=0"/>
            <p:cNvSpPr/>
            <p:nvPr/>
          </p:nvSpPr>
          <p:spPr>
            <a:xfrm>
              <a:off x="1502592" y="0"/>
              <a:ext cx="422910" cy="1348740"/>
            </a:xfrm>
            <a:prstGeom prst="rect">
              <a:avLst/>
            </a:prstGeom>
            <a:solidFill>
              <a:srgbClr val="95C24A"/>
            </a:solidFill>
            <a:ln w="12700" cap="flat" cmpd="sng" algn="ctr">
              <a:noFill/>
              <a:prstDash val="solid"/>
              <a:miter lim="800000"/>
            </a:ln>
            <a:effectLst/>
          </p:spPr>
        </p:sp>
        <p:sp>
          <p:nvSpPr>
            <p:cNvPr id="227" name="泪滴形 226" descr="KSO_WM_UNIT_INDEX=1_2&amp;KSO_WM_UNIT_TYPE=r_i&amp;KSO_WM_UNIT_ID=wpsdiag20160971_1*r_i*1_2&amp;KSO_WM_UNIT_LAYERLEVEL=1_1&amp;KSO_WM_UNIT_CLEAR=1&amp;KSO_WM_TAG_VERSION=1.0&amp;KSO_WM_BEAUTIFY_FLAG=#wm#&amp;KSO_WM_TEMPLATE_CATEGORY=wpsdiag&amp;KSO_WM_TEMPLATE_INDEX=20160971&amp;KSO_WM_UNIT_DIAGRAM_CONTRAST_TITLE_CNT=2&amp;KSO_WM_UNIT_DIAGRAM_DIMENSION_TITLE_CNT=1&amp;KSO_WM_SLIDE_ITEM_CNT=2&amp;KSO_WM_DIAGRAM_GROUP_CODE=r1_1&amp;KSO_WM_UNIT_FILL_TYPE=1&amp;KSO_WM_UNIT_FILL_FORE_SCHEMECOLOR_INDEX=7&amp;KSO_WM_UNIT_FILL_BACK_SCHEMECOLOR_INDEX=0&amp;KSO_WM_UNIT_LINE_FILL_TYPE=1&amp;KSO_WM_UNIT_LINE_FORE_SCHEMECOLOR_INDEX=5&amp;KSO_WM_UNIT_LINE_BACK_SCHEMECOLOR_INDEX=0"/>
            <p:cNvSpPr/>
            <p:nvPr/>
          </p:nvSpPr>
          <p:spPr>
            <a:xfrm rot="13669924">
              <a:off x="1350629" y="269933"/>
              <a:ext cx="726834" cy="726834"/>
            </a:xfrm>
            <a:prstGeom prst="teardrop">
              <a:avLst/>
            </a:prstGeom>
            <a:solidFill>
              <a:srgbClr val="FFFFFF"/>
            </a:solidFill>
            <a:ln w="28575" cap="flat" cmpd="sng" algn="ctr">
              <a:solidFill>
                <a:srgbClr val="95C24A"/>
              </a:solidFill>
              <a:prstDash val="solid"/>
              <a:miter lim="800000"/>
            </a:ln>
            <a:effectLst/>
          </p:spPr>
        </p:sp>
        <p:sp>
          <p:nvSpPr>
            <p:cNvPr id="228" name="矩形 227" descr="KSO_WM_UNIT_INDEX=1_3&amp;KSO_WM_UNIT_TYPE=r_i&amp;KSO_WM_UNIT_ID=wpsdiag20160971_1*r_i*1_3&amp;KSO_WM_UNIT_LAYERLEVEL=1_1&amp;KSO_WM_UNIT_CLEAR=1&amp;KSO_WM_TAG_VERSION=1.0&amp;KSO_WM_BEAUTIFY_FLAG=#wm#&amp;KSO_WM_TEMPLATE_CATEGORY=wpsdiag&amp;KSO_WM_TEMPLATE_INDEX=20160971&amp;KSO_WM_UNIT_DIAGRAM_CONTRAST_TITLE_CNT=2&amp;KSO_WM_UNIT_DIAGRAM_DIMENSION_TITLE_CNT=1&amp;KSO_WM_SLIDE_ITEM_CNT=2&amp;KSO_WM_DIAGRAM_GROUP_CODE=r1_1&amp;KSO_WM_UNIT_FILL_TYPE=1&amp;KSO_WM_UNIT_FILL_FORE_SCHEMECOLOR_INDEX=6&amp;KSO_WM_UNIT_FILL_BACK_SCHEMECOLOR_INDEX=0"/>
            <p:cNvSpPr/>
            <p:nvPr/>
          </p:nvSpPr>
          <p:spPr>
            <a:xfrm rot="10800000">
              <a:off x="2195995" y="0"/>
              <a:ext cx="422946" cy="1348739"/>
            </a:xfrm>
            <a:prstGeom prst="rect">
              <a:avLst/>
            </a:prstGeom>
            <a:solidFill>
              <a:srgbClr val="4ABCC7"/>
            </a:solidFill>
            <a:ln w="12700" cap="flat" cmpd="sng" algn="ctr">
              <a:noFill/>
              <a:prstDash val="solid"/>
              <a:miter lim="800000"/>
            </a:ln>
            <a:effectLst/>
          </p:spPr>
        </p:sp>
        <p:sp>
          <p:nvSpPr>
            <p:cNvPr id="229" name="泪滴形 228" descr="KSO_WM_UNIT_INDEX=1_4&amp;KSO_WM_UNIT_TYPE=r_i&amp;KSO_WM_UNIT_ID=wpsdiag20160971_1*r_i*1_4&amp;KSO_WM_UNIT_LAYERLEVEL=1_1&amp;KSO_WM_UNIT_CLEAR=1&amp;KSO_WM_TAG_VERSION=1.0&amp;KSO_WM_BEAUTIFY_FLAG=#wm#&amp;KSO_WM_TEMPLATE_CATEGORY=wpsdiag&amp;KSO_WM_TEMPLATE_INDEX=20160971&amp;KSO_WM_UNIT_DIAGRAM_CONTRAST_TITLE_CNT=2&amp;KSO_WM_UNIT_DIAGRAM_DIMENSION_TITLE_CNT=1&amp;KSO_WM_SLIDE_ITEM_CNT=2&amp;KSO_WM_DIAGRAM_GROUP_CODE=r1_1&amp;KSO_WM_UNIT_FILL_TYPE=1&amp;KSO_WM_UNIT_FILL_FORE_SCHEMECOLOR_INDEX=7&amp;KSO_WM_UNIT_FILL_BACK_SCHEMECOLOR_INDEX=0&amp;KSO_WM_UNIT_LINE_FILL_TYPE=1&amp;KSO_WM_UNIT_LINE_FORE_SCHEMECOLOR_INDEX=6&amp;KSO_WM_UNIT_LINE_BACK_SCHEMECOLOR_INDEX=0"/>
            <p:cNvSpPr/>
            <p:nvPr/>
          </p:nvSpPr>
          <p:spPr>
            <a:xfrm rot="2869924">
              <a:off x="2102961" y="267287"/>
              <a:ext cx="726439" cy="727137"/>
            </a:xfrm>
            <a:prstGeom prst="teardrop">
              <a:avLst/>
            </a:prstGeom>
            <a:solidFill>
              <a:srgbClr val="FFFFFF"/>
            </a:solidFill>
            <a:ln w="28575" cap="flat" cmpd="sng" algn="ctr">
              <a:solidFill>
                <a:srgbClr val="4ABCC7"/>
              </a:solidFill>
              <a:prstDash val="solid"/>
              <a:miter lim="800000"/>
            </a:ln>
            <a:effectLst/>
          </p:spPr>
        </p:sp>
        <p:sp>
          <p:nvSpPr>
            <p:cNvPr id="230" name="矩形 229" descr="KSO_WM_UNIT_INDEX=1_1&amp;KSO_WM_UNIT_TYPE=r_t&amp;KSO_WM_UNIT_ID=wpsdiag20160971_1*r_t*1_1&amp;KSO_WM_UNIT_LAYERLEVEL=1_1&amp;KSO_WM_UNIT_HIGHLIGHT=0&amp;KSO_WM_UNIT_CLEAR=0&amp;KSO_WM_UNIT_COMPATIBLE=0&amp;KSO_WM_UNIT_PRESET_TEXT=添加标题&amp;KSO_WM_UNIT_VALUE=5&amp;KSO_WM_TAG_VERSION=1.0&amp;KSO_WM_BEAUTIFY_FLAG=#wm#&amp;KSO_WM_TEMPLATE_CATEGORY=wpsdiag&amp;KSO_WM_TEMPLATE_INDEX=20160971&amp;KSO_WM_UNIT_DIAGRAM_CONTRAST_TITLE_CNT=2&amp;KSO_WM_UNIT_DIAGRAM_DIMENSION_TITLE_CNT=1&amp;KSO_WM_SLIDE_ITEM_CNT=2&amp;KSO_WM_DIAGRAM_GROUP_CODE=r1_1&amp;KSO_WM_UNIT_TEXT_FILL_TYPE=1&amp;KSO_WM_UNIT_TEXT_FILL_FORE_SCHEMECOLOR_INDEX=13"/>
            <p:cNvSpPr/>
            <p:nvPr/>
          </p:nvSpPr>
          <p:spPr>
            <a:xfrm>
              <a:off x="-25169" y="-237534"/>
              <a:ext cx="1435112" cy="325234"/>
            </a:xfrm>
            <a:prstGeom prst="rect">
              <a:avLst/>
            </a:prstGeom>
            <a:noFill/>
          </p:spPr>
          <p:txBody>
            <a:bodyPr wrap="square" rtlCol="0">
              <a:noAutofit/>
            </a:bodyPr>
            <a:lstStyle/>
            <a:p>
              <a:pPr algn="ctr"/>
              <a:r>
                <a:rPr lang="en-US" altLang="zh-CN" sz="3200" b="1" u="sng" kern="1200">
                  <a:ln>
                    <a:noFill/>
                  </a:ln>
                  <a:solidFill>
                    <a:schemeClr val="accent3">
                      <a:lumMod val="75000"/>
                    </a:schemeClr>
                  </a:solidFill>
                  <a:highlight>
                    <a:srgbClr val="FFFF00"/>
                  </a:highlight>
                  <a:latin typeface="Microsoft YaHei" panose="020B0503020204020204" charset="-122"/>
                  <a:ea typeface="Microsoft YaHei" panose="020B0503020204020204" charset="-122"/>
                  <a:cs typeface="Times New Roman" panose="02020603050405020304"/>
                  <a:sym typeface="Times New Roman" panose="02020603050405020304"/>
                </a:rPr>
                <a:t>First MI Interview</a:t>
              </a:r>
              <a:endParaRPr lang="en-US" altLang="zh-CN" sz="3200" b="1" u="sng" kern="1200">
                <a:ln>
                  <a:noFill/>
                </a:ln>
                <a:solidFill>
                  <a:schemeClr val="accent3">
                    <a:lumMod val="75000"/>
                  </a:schemeClr>
                </a:solidFill>
                <a:highlight>
                  <a:srgbClr val="FFFF00"/>
                </a:highlight>
                <a:latin typeface="Microsoft YaHei" panose="020B0503020204020204" charset="-122"/>
                <a:ea typeface="Microsoft YaHei" panose="020B0503020204020204" charset="-122"/>
                <a:cs typeface="Times New Roman" panose="02020603050405020304"/>
                <a:sym typeface="Times New Roman" panose="02020603050405020304"/>
              </a:endParaRPr>
            </a:p>
          </p:txBody>
        </p:sp>
        <p:sp>
          <p:nvSpPr>
            <p:cNvPr id="231" name="矩形 230" descr="KSO_WM_UNIT_INDEX=1_1&amp;KSO_WM_UNIT_TYPE=r_v&amp;KSO_WM_UNIT_ID=wpsdiag20160971_1*r_v*1_1&amp;KSO_WM_UNIT_LAYERLEVEL=1_1&amp;KSO_WM_UNIT_HIGHLIGHT=0&amp;KSO_WM_UNIT_CLEAR=0&amp;KSO_WM_UNIT_COMPATIBLE=0&amp;KSO_WM_UNIT_PRESET_TEXT=请在此处编辑文本请在此处编辑文本&amp;KSO_WM_UNIT_VALUE=24&amp;KSO_WM_TAG_VERSION=1.0&amp;KSO_WM_BEAUTIFY_FLAG=#wm#&amp;KSO_WM_TEMPLATE_CATEGORY=wpsdiag&amp;KSO_WM_TEMPLATE_INDEX=20160971&amp;KSO_WM_UNIT_DIAGRAM_CONTRAST_TITLE_CNT=2&amp;KSO_WM_UNIT_DIAGRAM_DIMENSION_TITLE_CNT=1&amp;KSO_WM_SLIDE_ITEM_CNT=2&amp;KSO_WM_DIAGRAM_GROUP_CODE=r1_1&amp;KSO_WM_UNIT_TEXT_FILL_TYPE=1&amp;KSO_WM_UNIT_TEXT_FILL_FORE_SCHEMECOLOR_INDEX=13"/>
            <p:cNvSpPr/>
            <p:nvPr/>
          </p:nvSpPr>
          <p:spPr>
            <a:xfrm>
              <a:off x="34877" y="85143"/>
              <a:ext cx="1258708" cy="1300425"/>
            </a:xfrm>
            <a:prstGeom prst="rect">
              <a:avLst/>
            </a:prstGeom>
            <a:noFill/>
          </p:spPr>
          <p:txBody>
            <a:bodyPr wrap="square" rtlCol="0">
              <a:noAutofit/>
            </a:bodyPr>
            <a:lstStyle/>
            <a:p>
              <a:pPr algn="ctr"/>
              <a:endParaRPr lang="en-US" altLang="zh-CN" sz="2800" b="1" kern="1200">
                <a:ln>
                  <a:noFill/>
                </a:ln>
                <a:solidFill>
                  <a:schemeClr val="accent3">
                    <a:lumMod val="75000"/>
                  </a:schemeClr>
                </a:solidFill>
                <a:latin typeface="Microsoft YaHei" panose="020B0503020204020204" charset="-122"/>
                <a:ea typeface="Microsoft YaHei" panose="020B0503020204020204" charset="-122"/>
                <a:cs typeface="Times New Roman" panose="02020603050405020304"/>
                <a:sym typeface="Times New Roman" panose="02020603050405020304"/>
              </a:endParaRPr>
            </a:p>
            <a:p>
              <a:pPr algn="ctr"/>
              <a:r>
                <a:rPr lang="en-US" altLang="zh-CN" sz="2800" b="1" kern="1200">
                  <a:ln>
                    <a:noFill/>
                  </a:ln>
                  <a:solidFill>
                    <a:schemeClr val="accent3">
                      <a:lumMod val="75000"/>
                    </a:schemeClr>
                  </a:solidFill>
                  <a:latin typeface="Microsoft YaHei" panose="020B0503020204020204" charset="-122"/>
                  <a:ea typeface="Microsoft YaHei" panose="020B0503020204020204" charset="-122"/>
                  <a:cs typeface="Times New Roman" panose="02020603050405020304"/>
                  <a:sym typeface="Times New Roman" panose="02020603050405020304"/>
                </a:rPr>
                <a:t>all 41 participants had their first MI meeting in person during the first 4 weeks.</a:t>
              </a:r>
              <a:endParaRPr lang="en-US" altLang="zh-CN" sz="2800" b="1" kern="1200">
                <a:ln>
                  <a:noFill/>
                </a:ln>
                <a:solidFill>
                  <a:schemeClr val="accent3">
                    <a:lumMod val="75000"/>
                  </a:schemeClr>
                </a:solidFill>
                <a:latin typeface="Microsoft YaHei" panose="020B0503020204020204" charset="-122"/>
                <a:ea typeface="Microsoft YaHei" panose="020B0503020204020204" charset="-122"/>
                <a:cs typeface="Times New Roman" panose="02020603050405020304"/>
                <a:sym typeface="Times New Roman" panose="02020603050405020304"/>
              </a:endParaRPr>
            </a:p>
          </p:txBody>
        </p:sp>
        <p:sp>
          <p:nvSpPr>
            <p:cNvPr id="232" name="矩形 231" descr="KSO_WM_UNIT_INDEX=1_2&amp;KSO_WM_UNIT_TYPE=r_t&amp;KSO_WM_UNIT_ID=wpsdiag20160971_1*r_t*1_2&amp;KSO_WM_UNIT_LAYERLEVEL=1_1&amp;KSO_WM_UNIT_HIGHLIGHT=0&amp;KSO_WM_UNIT_CLEAR=0&amp;KSO_WM_UNIT_COMPATIBLE=0&amp;KSO_WM_UNIT_PRESET_TEXT=添加标题&amp;KSO_WM_UNIT_VALUE=5&amp;KSO_WM_TAG_VERSION=1.0&amp;KSO_WM_BEAUTIFY_FLAG=#wm#&amp;KSO_WM_TEMPLATE_CATEGORY=wpsdiag&amp;KSO_WM_TEMPLATE_INDEX=20160971&amp;KSO_WM_UNIT_DIAGRAM_CONTRAST_TITLE_CNT=2&amp;KSO_WM_UNIT_DIAGRAM_DIMENSION_TITLE_CNT=1&amp;KSO_WM_SLIDE_ITEM_CNT=2&amp;KSO_WM_DIAGRAM_GROUP_CODE=r1_1&amp;KSO_WM_UNIT_TEXT_FILL_TYPE=1&amp;KSO_WM_UNIT_TEXT_FILL_FORE_SCHEMECOLOR_INDEX=13"/>
            <p:cNvSpPr/>
            <p:nvPr/>
          </p:nvSpPr>
          <p:spPr>
            <a:xfrm>
              <a:off x="2537621" y="-237534"/>
              <a:ext cx="1623951" cy="248272"/>
            </a:xfrm>
            <a:prstGeom prst="rect">
              <a:avLst/>
            </a:prstGeom>
            <a:noFill/>
          </p:spPr>
          <p:txBody>
            <a:bodyPr wrap="square" rtlCol="0">
              <a:noAutofit/>
            </a:bodyPr>
            <a:lstStyle/>
            <a:p>
              <a:pPr algn="l"/>
              <a:r>
                <a:rPr lang="en-US" altLang="zh-CN" sz="3200" b="1" kern="1200">
                  <a:ln>
                    <a:noFill/>
                  </a:ln>
                  <a:solidFill>
                    <a:schemeClr val="accent3">
                      <a:lumMod val="75000"/>
                    </a:schemeClr>
                  </a:solidFill>
                  <a:highlight>
                    <a:srgbClr val="FFFF00"/>
                  </a:highlight>
                  <a:latin typeface="Microsoft YaHei" panose="020B0503020204020204" charset="-122"/>
                  <a:ea typeface="Microsoft YaHei" panose="020B0503020204020204" charset="-122"/>
                  <a:cs typeface="Times New Roman" panose="02020603050405020304"/>
                  <a:sym typeface="Times New Roman" panose="02020603050405020304"/>
                </a:rPr>
                <a:t>Second MI Interview</a:t>
              </a:r>
              <a:endParaRPr lang="en-US" altLang="zh-CN" sz="3200" b="1" kern="1200">
                <a:ln>
                  <a:noFill/>
                </a:ln>
                <a:solidFill>
                  <a:schemeClr val="accent3">
                    <a:lumMod val="75000"/>
                  </a:schemeClr>
                </a:solidFill>
                <a:highlight>
                  <a:srgbClr val="FFFF00"/>
                </a:highlight>
                <a:latin typeface="Microsoft YaHei" panose="020B0503020204020204" charset="-122"/>
                <a:ea typeface="Microsoft YaHei" panose="020B0503020204020204" charset="-122"/>
                <a:cs typeface="Times New Roman" panose="02020603050405020304"/>
                <a:sym typeface="Times New Roman" panose="02020603050405020304"/>
              </a:endParaRPr>
            </a:p>
          </p:txBody>
        </p:sp>
        <p:sp>
          <p:nvSpPr>
            <p:cNvPr id="233" name="矩形 232" descr="KSO_WM_UNIT_INDEX=1_2&amp;KSO_WM_UNIT_TYPE=r_v&amp;KSO_WM_UNIT_ID=wpsdiag20160971_1*r_v*1_2&amp;KSO_WM_UNIT_LAYERLEVEL=1_1&amp;KSO_WM_UNIT_HIGHLIGHT=0&amp;KSO_WM_UNIT_CLEAR=0&amp;KSO_WM_UNIT_COMPATIBLE=0&amp;KSO_WM_UNIT_PRESET_TEXT=请在此处编辑文本请在此处编辑文本&amp;KSO_WM_UNIT_VALUE=24&amp;KSO_WM_TAG_VERSION=1.0&amp;KSO_WM_BEAUTIFY_FLAG=#wm#&amp;KSO_WM_TEMPLATE_CATEGORY=wpsdiag&amp;KSO_WM_TEMPLATE_INDEX=20160971&amp;KSO_WM_UNIT_DIAGRAM_CONTRAST_TITLE_CNT=2&amp;KSO_WM_UNIT_DIAGRAM_DIMENSION_TITLE_CNT=1&amp;KSO_WM_SLIDE_ITEM_CNT=2&amp;KSO_WM_DIAGRAM_GROUP_CODE=r1_1&amp;KSO_WM_UNIT_TEXT_FILL_TYPE=1&amp;KSO_WM_UNIT_TEXT_FILL_FORE_SCHEMECOLOR_INDEX=13"/>
            <p:cNvSpPr/>
            <p:nvPr/>
          </p:nvSpPr>
          <p:spPr>
            <a:xfrm>
              <a:off x="2845300" y="84888"/>
              <a:ext cx="1130490" cy="1250566"/>
            </a:xfrm>
            <a:prstGeom prst="rect">
              <a:avLst/>
            </a:prstGeom>
            <a:noFill/>
          </p:spPr>
          <p:txBody>
            <a:bodyPr wrap="square" rtlCol="0">
              <a:noAutofit/>
            </a:bodyPr>
            <a:lstStyle/>
            <a:p>
              <a:pPr algn="ctr">
                <a:lnSpc>
                  <a:spcPct val="80000"/>
                </a:lnSpc>
                <a:spcBef>
                  <a:spcPts val="0"/>
                </a:spcBef>
                <a:spcAft>
                  <a:spcPts val="600"/>
                </a:spcAft>
              </a:pPr>
              <a:endParaRPr lang="en-US" altLang="zh-CN" sz="2800" b="1" kern="0">
                <a:ln>
                  <a:noFill/>
                </a:ln>
                <a:solidFill>
                  <a:schemeClr val="accent3">
                    <a:lumMod val="75000"/>
                  </a:schemeClr>
                </a:solidFill>
                <a:latin typeface="Microsoft YaHei" panose="020B0503020204020204" charset="-122"/>
                <a:ea typeface="Microsoft YaHei" panose="020B0503020204020204" charset="-122"/>
                <a:cs typeface="SimSun" panose="02010600030101010101" pitchFamily="2" charset="-122"/>
                <a:sym typeface="Times New Roman" panose="02020603050405020304"/>
              </a:endParaRPr>
            </a:p>
            <a:p>
              <a:pPr algn="ctr">
                <a:lnSpc>
                  <a:spcPct val="80000"/>
                </a:lnSpc>
                <a:spcBef>
                  <a:spcPts val="0"/>
                </a:spcBef>
                <a:spcAft>
                  <a:spcPts val="600"/>
                </a:spcAft>
              </a:pPr>
              <a:r>
                <a:rPr lang="en-US" altLang="zh-CN" sz="2800" b="1" kern="0">
                  <a:ln>
                    <a:noFill/>
                  </a:ln>
                  <a:solidFill>
                    <a:schemeClr val="accent3">
                      <a:lumMod val="75000"/>
                    </a:schemeClr>
                  </a:solidFill>
                  <a:latin typeface="Microsoft YaHei" panose="020B0503020204020204" charset="-122"/>
                  <a:ea typeface="Microsoft YaHei" panose="020B0503020204020204" charset="-122"/>
                  <a:cs typeface="SimSun" panose="02010600030101010101" pitchFamily="2" charset="-122"/>
                  <a:sym typeface="Times New Roman" panose="02020603050405020304"/>
                </a:rPr>
                <a:t>18 of them had their second MI interview remotely in weeks 5 and week 6.</a:t>
              </a:r>
              <a:endParaRPr lang="en-US" altLang="zh-CN" sz="2800" b="1" kern="0">
                <a:ln>
                  <a:noFill/>
                </a:ln>
                <a:solidFill>
                  <a:schemeClr val="accent3">
                    <a:lumMod val="75000"/>
                  </a:schemeClr>
                </a:solidFill>
                <a:latin typeface="Microsoft YaHei" panose="020B0503020204020204" charset="-122"/>
                <a:ea typeface="Microsoft YaHei" panose="020B0503020204020204" charset="-122"/>
                <a:cs typeface="SimSun" panose="02010600030101010101" pitchFamily="2" charset="-122"/>
                <a:sym typeface="Times New Roman" panose="02020603050405020304"/>
              </a:endParaRPr>
            </a:p>
          </p:txBody>
        </p:sp>
      </p:grpSp>
      <p:sp>
        <p:nvSpPr>
          <p:cNvPr id="234" name="矩形 233"/>
          <p:cNvSpPr/>
          <p:nvPr/>
        </p:nvSpPr>
        <p:spPr>
          <a:xfrm>
            <a:off x="29602430" y="9277350"/>
            <a:ext cx="1868170" cy="922020"/>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5400" b="1">
                <a:solidFill>
                  <a:schemeClr val="accent3"/>
                </a:solidFill>
                <a:effectLst/>
              </a:rPr>
              <a:t>100%</a:t>
            </a:r>
            <a:endParaRPr lang="en-US" altLang="zh-CN" sz="5400" b="1">
              <a:solidFill>
                <a:schemeClr val="accent3"/>
              </a:solidFill>
              <a:effectLst/>
            </a:endParaRPr>
          </a:p>
        </p:txBody>
      </p:sp>
      <p:sp>
        <p:nvSpPr>
          <p:cNvPr id="236" name="矩形 235" descr="7b0a20202020227461726765744964223a202270726f636573734f6e6c696e6554657874426f78220a7d0a"/>
          <p:cNvSpPr/>
          <p:nvPr/>
        </p:nvSpPr>
        <p:spPr>
          <a:xfrm>
            <a:off x="31638875" y="9297035"/>
            <a:ext cx="2020570" cy="922020"/>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5400" b="1">
                <a:solidFill>
                  <a:schemeClr val="accent5">
                    <a:lumMod val="60000"/>
                    <a:lumOff val="40000"/>
                  </a:schemeClr>
                </a:solidFill>
                <a:effectLst/>
              </a:rPr>
              <a:t>43.9%</a:t>
            </a:r>
            <a:endParaRPr lang="en-US" altLang="zh-CN" sz="5400" b="1">
              <a:solidFill>
                <a:schemeClr val="accent5">
                  <a:lumMod val="60000"/>
                  <a:lumOff val="40000"/>
                </a:schemeClr>
              </a:solidFill>
              <a:effectLst/>
            </a:endParaRPr>
          </a:p>
        </p:txBody>
      </p:sp>
      <p:pic>
        <p:nvPicPr>
          <p:cNvPr id="7" name="图片 6" descr="My_PDF"/>
          <p:cNvPicPr>
            <a:picLocks noChangeAspect="1"/>
          </p:cNvPicPr>
          <p:nvPr/>
        </p:nvPicPr>
        <p:blipFill>
          <a:blip r:embed="rId10"/>
          <a:stretch>
            <a:fillRect/>
          </a:stretch>
        </p:blipFill>
        <p:spPr>
          <a:xfrm>
            <a:off x="46194980" y="27357705"/>
            <a:ext cx="2591435" cy="2591435"/>
          </a:xfrm>
          <a:prstGeom prst="rect">
            <a:avLst/>
          </a:prstGeom>
        </p:spPr>
      </p:pic>
      <p:sp>
        <p:nvSpPr>
          <p:cNvPr id="11" name="文本框 10"/>
          <p:cNvSpPr txBox="1"/>
          <p:nvPr/>
        </p:nvSpPr>
        <p:spPr>
          <a:xfrm>
            <a:off x="15591790" y="18402300"/>
            <a:ext cx="309880" cy="1522095"/>
          </a:xfrm>
          <a:prstGeom prst="rect">
            <a:avLst/>
          </a:prstGeom>
          <a:noFill/>
        </p:spPr>
        <p:txBody>
          <a:bodyPr wrap="none" rtlCol="0">
            <a:spAutoFit/>
          </a:bodyPr>
          <a:p>
            <a:endParaRPr lang="zh-CN" altLang="en-US"/>
          </a:p>
        </p:txBody>
      </p:sp>
      <p:sp>
        <p:nvSpPr>
          <p:cNvPr id="19" name="矩形 18"/>
          <p:cNvSpPr/>
          <p:nvPr/>
        </p:nvSpPr>
        <p:spPr>
          <a:xfrm>
            <a:off x="12270105" y="14691995"/>
            <a:ext cx="11756390" cy="1298575"/>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General chart reviewed to identify eligible Patients in the first 4 weeks</a:t>
            </a:r>
            <a:endParaRPr lang="en-US" sz="3600" dirty="0">
              <a:solidFill>
                <a:schemeClr val="tx2"/>
              </a:solidFill>
              <a:latin typeface="Arial" panose="020B0604020202020204" pitchFamily="34" charset="0"/>
              <a:cs typeface="Arial" panose="020B0604020202020204" pitchFamily="34" charset="0"/>
            </a:endParaRPr>
          </a:p>
          <a:p>
            <a:pPr algn="ctr"/>
            <a:endParaRPr lang="en-US" altLang="en-US" sz="3600" dirty="0">
              <a:solidFill>
                <a:schemeClr val="tx2"/>
              </a:solidFill>
              <a:latin typeface="Arial" panose="020B0604020202020204" pitchFamily="34" charset="0"/>
              <a:cs typeface="Arial" panose="020B0604020202020204" pitchFamily="34" charset="0"/>
            </a:endParaRPr>
          </a:p>
        </p:txBody>
      </p:sp>
      <p:sp>
        <p:nvSpPr>
          <p:cNvPr id="20" name="矩形 19"/>
          <p:cNvSpPr/>
          <p:nvPr/>
        </p:nvSpPr>
        <p:spPr>
          <a:xfrm>
            <a:off x="12244705" y="16346170"/>
            <a:ext cx="11736070" cy="850900"/>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Eligible Patients were able to opt in the project.</a:t>
            </a:r>
            <a:endParaRPr lang="en-US" sz="3600" dirty="0">
              <a:solidFill>
                <a:schemeClr val="tx2"/>
              </a:solidFill>
              <a:latin typeface="Arial" panose="020B0604020202020204" pitchFamily="34" charset="0"/>
              <a:cs typeface="Arial" panose="020B0604020202020204" pitchFamily="34" charset="0"/>
            </a:endParaRPr>
          </a:p>
          <a:p>
            <a:endParaRPr lang="en-US" altLang="en-US" sz="3600" dirty="0">
              <a:solidFill>
                <a:schemeClr val="tx2"/>
              </a:solidFill>
              <a:latin typeface="Arial" panose="020B0604020202020204" pitchFamily="34" charset="0"/>
              <a:cs typeface="Arial" panose="020B0604020202020204" pitchFamily="34" charset="0"/>
            </a:endParaRPr>
          </a:p>
        </p:txBody>
      </p:sp>
      <p:sp>
        <p:nvSpPr>
          <p:cNvPr id="21" name="矩形 20"/>
          <p:cNvSpPr/>
          <p:nvPr/>
        </p:nvSpPr>
        <p:spPr>
          <a:xfrm>
            <a:off x="12275820" y="17535525"/>
            <a:ext cx="11750675" cy="1900555"/>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Once they opted in, the first motivational interviewing (MI) meetings were started immediately by the DNP student who has MI training</a:t>
            </a:r>
            <a:endParaRPr lang="en-US" sz="3600" dirty="0">
              <a:solidFill>
                <a:schemeClr val="tx2"/>
              </a:solidFill>
              <a:latin typeface="Arial" panose="020B0604020202020204" pitchFamily="34" charset="0"/>
              <a:cs typeface="Arial" panose="020B0604020202020204" pitchFamily="34" charset="0"/>
            </a:endParaRPr>
          </a:p>
          <a:p>
            <a:pPr algn="ctr"/>
            <a:endParaRPr lang="en-US" altLang="en-US" sz="3600" dirty="0">
              <a:solidFill>
                <a:schemeClr val="tx2"/>
              </a:solidFill>
              <a:latin typeface="Arial" panose="020B0604020202020204" pitchFamily="34" charset="0"/>
              <a:cs typeface="Arial" panose="020B0604020202020204" pitchFamily="34" charset="0"/>
            </a:endParaRPr>
          </a:p>
        </p:txBody>
      </p:sp>
      <p:sp>
        <p:nvSpPr>
          <p:cNvPr id="22" name="矩形 21"/>
          <p:cNvSpPr/>
          <p:nvPr/>
        </p:nvSpPr>
        <p:spPr>
          <a:xfrm>
            <a:off x="12237720" y="19924395"/>
            <a:ext cx="11750675" cy="2065020"/>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The printed information about  Move Your Way Activity Planner and the Start Simple with MyPlate mobile application was provided.</a:t>
            </a:r>
            <a:endParaRPr lang="en-US" sz="3600" dirty="0">
              <a:solidFill>
                <a:schemeClr val="tx2"/>
              </a:solidFill>
              <a:latin typeface="Arial" panose="020B0604020202020204" pitchFamily="34" charset="0"/>
              <a:cs typeface="Arial" panose="020B0604020202020204" pitchFamily="34" charset="0"/>
            </a:endParaRPr>
          </a:p>
          <a:p>
            <a:pPr algn="ctr"/>
            <a:endParaRPr lang="en-US" altLang="en-US" sz="3600" dirty="0">
              <a:solidFill>
                <a:schemeClr val="tx2"/>
              </a:solidFill>
              <a:latin typeface="Arial" panose="020B0604020202020204" pitchFamily="34" charset="0"/>
              <a:cs typeface="Arial" panose="020B0604020202020204" pitchFamily="34" charset="0"/>
            </a:endParaRPr>
          </a:p>
        </p:txBody>
      </p:sp>
      <p:sp>
        <p:nvSpPr>
          <p:cNvPr id="23" name="矩形 22"/>
          <p:cNvSpPr/>
          <p:nvPr/>
        </p:nvSpPr>
        <p:spPr>
          <a:xfrm>
            <a:off x="12275820" y="22453600"/>
            <a:ext cx="11750675" cy="1207135"/>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Second MI meetings were offered remotely in week 5 and week 6</a:t>
            </a:r>
            <a:endParaRPr lang="en-US" sz="3600" dirty="0">
              <a:solidFill>
                <a:schemeClr val="tx2"/>
              </a:solidFill>
              <a:latin typeface="Arial" panose="020B0604020202020204" pitchFamily="34" charset="0"/>
              <a:cs typeface="Arial" panose="020B0604020202020204" pitchFamily="34" charset="0"/>
            </a:endParaRPr>
          </a:p>
          <a:p>
            <a:pPr algn="ctr"/>
            <a:endParaRPr lang="en-US" altLang="en-US" sz="3600" dirty="0">
              <a:solidFill>
                <a:schemeClr val="tx2"/>
              </a:solidFill>
              <a:latin typeface="Arial" panose="020B0604020202020204" pitchFamily="34" charset="0"/>
              <a:cs typeface="Arial" panose="020B0604020202020204" pitchFamily="34" charset="0"/>
            </a:endParaRPr>
          </a:p>
        </p:txBody>
      </p:sp>
      <p:sp>
        <p:nvSpPr>
          <p:cNvPr id="24" name="矩形 23"/>
          <p:cNvSpPr/>
          <p:nvPr/>
        </p:nvSpPr>
        <p:spPr>
          <a:xfrm>
            <a:off x="12280900" y="23959820"/>
            <a:ext cx="11734800" cy="1323340"/>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all components of bundle were implemented in 6-week window</a:t>
            </a:r>
            <a:endParaRPr lang="en-US" sz="3600" dirty="0">
              <a:solidFill>
                <a:schemeClr val="tx2"/>
              </a:solidFill>
              <a:latin typeface="Arial" panose="020B0604020202020204" pitchFamily="34" charset="0"/>
              <a:cs typeface="Arial" panose="020B0604020202020204" pitchFamily="34" charset="0"/>
              <a:sym typeface="+mn-ea"/>
            </a:endParaRPr>
          </a:p>
        </p:txBody>
      </p:sp>
      <p:sp>
        <p:nvSpPr>
          <p:cNvPr id="25" name="矩形 24"/>
          <p:cNvSpPr/>
          <p:nvPr/>
        </p:nvSpPr>
        <p:spPr>
          <a:xfrm>
            <a:off x="12270105" y="25558115"/>
            <a:ext cx="11750675" cy="1384300"/>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LDL level, TC level and weight were documented before initial MI encounter and also again after 3 months.</a:t>
            </a:r>
            <a:endParaRPr lang="en-US" sz="3600" dirty="0">
              <a:solidFill>
                <a:schemeClr val="tx2"/>
              </a:solidFill>
              <a:latin typeface="Arial" panose="020B0604020202020204" pitchFamily="34" charset="0"/>
              <a:cs typeface="Arial" panose="020B0604020202020204" pitchFamily="34" charset="0"/>
            </a:endParaRPr>
          </a:p>
          <a:p>
            <a:pPr algn="ctr"/>
            <a:endParaRPr lang="en-US" altLang="en-US" sz="3600" dirty="0">
              <a:solidFill>
                <a:schemeClr val="tx2"/>
              </a:solidFill>
              <a:latin typeface="Arial" panose="020B0604020202020204" pitchFamily="34" charset="0"/>
              <a:cs typeface="Arial" panose="020B0604020202020204" pitchFamily="34" charset="0"/>
            </a:endParaRPr>
          </a:p>
        </p:txBody>
      </p:sp>
      <p:sp>
        <p:nvSpPr>
          <p:cNvPr id="27" name="矩形 26"/>
          <p:cNvSpPr/>
          <p:nvPr/>
        </p:nvSpPr>
        <p:spPr>
          <a:xfrm>
            <a:off x="12226290" y="27525980"/>
            <a:ext cx="11750675" cy="1370330"/>
          </a:xfrm>
          <a:prstGeom prst="rect">
            <a:avLst/>
          </a:prstGeom>
          <a:ln>
            <a:noFill/>
          </a:ln>
        </p:spPr>
        <p:style>
          <a:lnRef idx="1">
            <a:schemeClr val="accent1"/>
          </a:lnRef>
          <a:fillRef idx="2">
            <a:schemeClr val="accent1"/>
          </a:fillRef>
          <a:effectRef idx="1">
            <a:schemeClr val="accent1"/>
          </a:effectRef>
          <a:fontRef idx="minor">
            <a:schemeClr val="dk1"/>
          </a:fontRef>
        </p:style>
        <p:txBody>
          <a:bodyPr/>
          <a:p>
            <a:pPr algn="ctr"/>
            <a:r>
              <a:rPr lang="en-US" sz="3600" dirty="0">
                <a:solidFill>
                  <a:schemeClr val="tx2"/>
                </a:solidFill>
                <a:latin typeface="Arial" panose="020B0604020202020204" pitchFamily="34" charset="0"/>
                <a:cs typeface="Arial" panose="020B0604020202020204" pitchFamily="34" charset="0"/>
                <a:sym typeface="+mn-ea"/>
              </a:rPr>
              <a:t>LS7 scores will be calculated before the first MI meeting and again after three months. </a:t>
            </a:r>
            <a:endParaRPr lang="en-US" sz="3600" dirty="0">
              <a:solidFill>
                <a:schemeClr val="tx2"/>
              </a:solidFill>
              <a:latin typeface="Arial" panose="020B0604020202020204" pitchFamily="34" charset="0"/>
              <a:cs typeface="Arial" panose="020B0604020202020204" pitchFamily="34" charset="0"/>
            </a:endParaRPr>
          </a:p>
          <a:p>
            <a:pPr algn="ctr"/>
            <a:endParaRPr lang="en-US" altLang="en-US" sz="3600" dirty="0">
              <a:solidFill>
                <a:schemeClr val="tx2"/>
              </a:solidFill>
              <a:latin typeface="Arial" panose="020B0604020202020204" pitchFamily="34" charset="0"/>
              <a:cs typeface="Arial" panose="020B0604020202020204" pitchFamily="34" charset="0"/>
            </a:endParaRPr>
          </a:p>
        </p:txBody>
      </p:sp>
      <p:pic>
        <p:nvPicPr>
          <p:cNvPr id="35" name="图片 34"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8635" y="15814675"/>
            <a:ext cx="914400" cy="914400"/>
          </a:xfrm>
          <a:prstGeom prst="rect">
            <a:avLst/>
          </a:prstGeom>
        </p:spPr>
      </p:pic>
      <p:pic>
        <p:nvPicPr>
          <p:cNvPr id="37" name="图片 36"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8635" y="25434290"/>
            <a:ext cx="914400" cy="914400"/>
          </a:xfrm>
          <a:prstGeom prst="rect">
            <a:avLst/>
          </a:prstGeom>
        </p:spPr>
      </p:pic>
      <p:pic>
        <p:nvPicPr>
          <p:cNvPr id="38" name="图片 37"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8635" y="23784560"/>
            <a:ext cx="914400" cy="914400"/>
          </a:xfrm>
          <a:prstGeom prst="rect">
            <a:avLst/>
          </a:prstGeom>
        </p:spPr>
      </p:pic>
      <p:pic>
        <p:nvPicPr>
          <p:cNvPr id="39" name="图片 38"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8635" y="22139910"/>
            <a:ext cx="914400" cy="914400"/>
          </a:xfrm>
          <a:prstGeom prst="rect">
            <a:avLst/>
          </a:prstGeom>
        </p:spPr>
      </p:pic>
      <p:pic>
        <p:nvPicPr>
          <p:cNvPr id="40" name="图片 39"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4825" y="19980275"/>
            <a:ext cx="914400" cy="914400"/>
          </a:xfrm>
          <a:prstGeom prst="rect">
            <a:avLst/>
          </a:prstGeom>
        </p:spPr>
      </p:pic>
      <p:pic>
        <p:nvPicPr>
          <p:cNvPr id="41" name="图片 40"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8635" y="17686020"/>
            <a:ext cx="914400" cy="914400"/>
          </a:xfrm>
          <a:prstGeom prst="rect">
            <a:avLst/>
          </a:prstGeom>
        </p:spPr>
      </p:pic>
      <p:pic>
        <p:nvPicPr>
          <p:cNvPr id="42" name="图片 41" descr="333438303937323b333633393034373b3f3f3f3f"/>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300000">
            <a:off x="23368635" y="27676475"/>
            <a:ext cx="914400" cy="91440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3"/>
  <p:tag name="KSO_WM_UNIT_ID" val="diagram160807_1*r_i*1_3"/>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
  <p:tag name="KSO_WM_UNIT_ID" val="diagram160807_1*r_i*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160807_1*r_i*1_4"/>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4.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1"/>
  <p:tag name="KSO_WM_UNIT_ID" val="diagram160807_1*r_t*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5.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2"/>
  <p:tag name="KSO_WM_UNIT_ID" val="diagram160807_1*r_t*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
  <p:tag name="KSO_WM_UNIT_ID" val="diagram160807_1*r_i*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0"/>
  <p:tag name="KSO_WM_UNIT_LINE_FILL_TYPE" val="2"/>
  <p:tag name="KSO_WM_UNIT_TEXT_FILL_FORE_SCHEMECOLOR_INDEX" val="2"/>
  <p:tag name="KSO_WM_UNIT_TEXT_FILL_TYPE" val="1"/>
</p:tagLst>
</file>

<file path=ppt/tags/tag7.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160807_1*r_v*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8.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160807_1*r_v*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5463</Words>
  <Application>WPS 演示</Application>
  <PresentationFormat>Custom</PresentationFormat>
  <Paragraphs>135</Paragraphs>
  <Slides>1</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vt:i4>
      </vt:variant>
    </vt:vector>
  </HeadingPairs>
  <TitlesOfParts>
    <vt:vector size="14" baseType="lpstr">
      <vt:lpstr>Arial</vt:lpstr>
      <vt:lpstr>SimSun</vt:lpstr>
      <vt:lpstr>Wingdings</vt:lpstr>
      <vt:lpstr>Calibri</vt:lpstr>
      <vt:lpstr>Arial</vt:lpstr>
      <vt:lpstr>Roboto</vt:lpstr>
      <vt:lpstr>Verdana</vt:lpstr>
      <vt:lpstr>HYAoJTJ</vt:lpstr>
      <vt:lpstr>Microsoft YaHei</vt:lpstr>
      <vt:lpstr>Times New Roman</vt:lpstr>
      <vt:lpstr>Arial Unicode MS</vt:lpstr>
      <vt:lpstr>Office Theme</vt:lpstr>
      <vt:lpstr>Custom Design</vt:lpstr>
      <vt:lpstr>PowerPoint 演示文稿</vt:lpstr>
    </vt:vector>
  </TitlesOfParts>
  <Company>USF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Kyrstin DiMercurio</dc:creator>
  <cp:lastModifiedBy>艾丽小丝</cp:lastModifiedBy>
  <cp:revision>122</cp:revision>
  <cp:lastPrinted>2019-10-07T14:25:00Z</cp:lastPrinted>
  <dcterms:created xsi:type="dcterms:W3CDTF">2019-10-07T13:38:00Z</dcterms:created>
  <dcterms:modified xsi:type="dcterms:W3CDTF">2022-03-29T00:52:37Z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4838D40201104DD082202FCB8F140A1B</vt:lpwstr>
  </property>
  <property fmtid="{D5CDD505-2E9C-101B-9397-08002B2CF9AE}" pid="3" name="KSOProductBuildVer">
    <vt:lpwstr>2052-11.1.0.11365</vt:lpwstr>
  </property>
</Properties>
</file>