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0" r:id="rId2"/>
  </p:sldIdLst>
  <p:sldSz cx="49377600" cy="32918400"/>
  <p:notesSz cx="6858000" cy="9144000"/>
  <p:defaultTextStyle>
    <a:defPPr>
      <a:defRPr lang="en-US"/>
    </a:defPPr>
    <a:lvl1pPr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1pPr>
    <a:lvl2pPr marL="2351088" indent="-1893888"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2pPr>
    <a:lvl3pPr marL="4702175" indent="-3787775"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3pPr>
    <a:lvl4pPr marL="7053263" indent="-5681663"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4pPr>
    <a:lvl5pPr marL="9404350" indent="-7575550" algn="l" defTabSz="2351088" rtl="0" eaLnBrk="0" fontAlgn="base" hangingPunct="0">
      <a:spcBef>
        <a:spcPct val="0"/>
      </a:spcBef>
      <a:spcAft>
        <a:spcPct val="0"/>
      </a:spcAft>
      <a:defRPr sz="9300" kern="1200">
        <a:solidFill>
          <a:schemeClr val="tx1"/>
        </a:solidFill>
        <a:latin typeface="Calibri" panose="020F0502020204030204" pitchFamily="34" charset="0"/>
        <a:ea typeface="+mn-ea"/>
        <a:cs typeface="+mn-cs"/>
      </a:defRPr>
    </a:lvl5pPr>
    <a:lvl6pPr marL="2286000" algn="l" defTabSz="914400" rtl="0" eaLnBrk="1" latinLnBrk="0" hangingPunct="1">
      <a:defRPr sz="9300" kern="1200">
        <a:solidFill>
          <a:schemeClr val="tx1"/>
        </a:solidFill>
        <a:latin typeface="Calibri" panose="020F0502020204030204" pitchFamily="34" charset="0"/>
        <a:ea typeface="+mn-ea"/>
        <a:cs typeface="+mn-cs"/>
      </a:defRPr>
    </a:lvl6pPr>
    <a:lvl7pPr marL="2743200" algn="l" defTabSz="914400" rtl="0" eaLnBrk="1" latinLnBrk="0" hangingPunct="1">
      <a:defRPr sz="9300" kern="1200">
        <a:solidFill>
          <a:schemeClr val="tx1"/>
        </a:solidFill>
        <a:latin typeface="Calibri" panose="020F0502020204030204" pitchFamily="34" charset="0"/>
        <a:ea typeface="+mn-ea"/>
        <a:cs typeface="+mn-cs"/>
      </a:defRPr>
    </a:lvl7pPr>
    <a:lvl8pPr marL="3200400" algn="l" defTabSz="914400" rtl="0" eaLnBrk="1" latinLnBrk="0" hangingPunct="1">
      <a:defRPr sz="9300" kern="1200">
        <a:solidFill>
          <a:schemeClr val="tx1"/>
        </a:solidFill>
        <a:latin typeface="Calibri" panose="020F0502020204030204" pitchFamily="34" charset="0"/>
        <a:ea typeface="+mn-ea"/>
        <a:cs typeface="+mn-cs"/>
      </a:defRPr>
    </a:lvl8pPr>
    <a:lvl9pPr marL="3657600" algn="l" defTabSz="914400" rtl="0" eaLnBrk="1" latinLnBrk="0" hangingPunct="1">
      <a:defRPr sz="93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0229">
          <p15:clr>
            <a:srgbClr val="A4A3A4"/>
          </p15:clr>
        </p15:guide>
        <p15:guide id="2" pos="152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25354-6F9E-423E-906B-35C393BFD920}" v="505" dt="2022-03-24T18:15:00.4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50" autoAdjust="0"/>
    <p:restoredTop sz="90217" autoAdjust="0"/>
  </p:normalViewPr>
  <p:slideViewPr>
    <p:cSldViewPr snapToGrid="0" snapToObjects="1">
      <p:cViewPr varScale="1">
        <p:scale>
          <a:sx n="20" d="100"/>
          <a:sy n="20" d="100"/>
        </p:scale>
        <p:origin x="429" y="9"/>
      </p:cViewPr>
      <p:guideLst>
        <p:guide orient="horz" pos="10229"/>
        <p:guide pos="1522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BRYANT" userId="5f1d10e64dde12c0" providerId="LiveId" clId="{71F25354-6F9E-423E-906B-35C393BFD920}"/>
    <pc:docChg chg="undo redo custSel modSld">
      <pc:chgData name="SHANNON BRYANT" userId="5f1d10e64dde12c0" providerId="LiveId" clId="{71F25354-6F9E-423E-906B-35C393BFD920}" dt="2022-03-24T18:15:00.469" v="3801"/>
      <pc:docMkLst>
        <pc:docMk/>
      </pc:docMkLst>
      <pc:sldChg chg="addSp delSp modSp mod">
        <pc:chgData name="SHANNON BRYANT" userId="5f1d10e64dde12c0" providerId="LiveId" clId="{71F25354-6F9E-423E-906B-35C393BFD920}" dt="2022-03-24T18:15:00.469" v="3801"/>
        <pc:sldMkLst>
          <pc:docMk/>
          <pc:sldMk cId="0" sldId="260"/>
        </pc:sldMkLst>
        <pc:spChg chg="mod">
          <ac:chgData name="SHANNON BRYANT" userId="5f1d10e64dde12c0" providerId="LiveId" clId="{71F25354-6F9E-423E-906B-35C393BFD920}" dt="2022-03-23T14:56:06.199" v="3733" actId="20577"/>
          <ac:spMkLst>
            <pc:docMk/>
            <pc:sldMk cId="0" sldId="260"/>
            <ac:spMk id="8" creationId="{A66BA7FB-3E44-4C9D-B686-DD9C3B65AC0C}"/>
          </ac:spMkLst>
        </pc:spChg>
        <pc:spChg chg="mod">
          <ac:chgData name="SHANNON BRYANT" userId="5f1d10e64dde12c0" providerId="LiveId" clId="{71F25354-6F9E-423E-906B-35C393BFD920}" dt="2022-03-23T14:26:46.503" v="3571" actId="20577"/>
          <ac:spMkLst>
            <pc:docMk/>
            <pc:sldMk cId="0" sldId="260"/>
            <ac:spMk id="9" creationId="{82C7F696-FB4C-4DD4-B2D0-D3A49DCD514E}"/>
          </ac:spMkLst>
        </pc:spChg>
        <pc:spChg chg="mod">
          <ac:chgData name="SHANNON BRYANT" userId="5f1d10e64dde12c0" providerId="LiveId" clId="{71F25354-6F9E-423E-906B-35C393BFD920}" dt="2022-02-17T19:48:37.320" v="2386" actId="20578"/>
          <ac:spMkLst>
            <pc:docMk/>
            <pc:sldMk cId="0" sldId="260"/>
            <ac:spMk id="10" creationId="{9837E4E2-7FFF-4CB3-89B4-9B0E3D9D65E9}"/>
          </ac:spMkLst>
        </pc:spChg>
        <pc:spChg chg="mod">
          <ac:chgData name="SHANNON BRYANT" userId="5f1d10e64dde12c0" providerId="LiveId" clId="{71F25354-6F9E-423E-906B-35C393BFD920}" dt="2022-03-23T14:33:39.966" v="3706" actId="20577"/>
          <ac:spMkLst>
            <pc:docMk/>
            <pc:sldMk cId="0" sldId="260"/>
            <ac:spMk id="14" creationId="{BD06E838-832B-48EB-AB53-9FC942322DA3}"/>
          </ac:spMkLst>
        </pc:spChg>
        <pc:spChg chg="mod">
          <ac:chgData name="SHANNON BRYANT" userId="5f1d10e64dde12c0" providerId="LiveId" clId="{71F25354-6F9E-423E-906B-35C393BFD920}" dt="2022-03-23T14:28:36.505" v="3587" actId="20577"/>
          <ac:spMkLst>
            <pc:docMk/>
            <pc:sldMk cId="0" sldId="260"/>
            <ac:spMk id="15" creationId="{753D7658-4707-49E6-95A9-0E2404ED4160}"/>
          </ac:spMkLst>
        </pc:spChg>
        <pc:spChg chg="mod">
          <ac:chgData name="SHANNON BRYANT" userId="5f1d10e64dde12c0" providerId="LiveId" clId="{71F25354-6F9E-423E-906B-35C393BFD920}" dt="2022-03-24T18:09:57.872" v="3776" actId="20577"/>
          <ac:spMkLst>
            <pc:docMk/>
            <pc:sldMk cId="0" sldId="260"/>
            <ac:spMk id="5124" creationId="{B8A2E076-468A-4794-8081-463FE2D88C0F}"/>
          </ac:spMkLst>
        </pc:spChg>
        <pc:spChg chg="mod">
          <ac:chgData name="SHANNON BRYANT" userId="5f1d10e64dde12c0" providerId="LiveId" clId="{71F25354-6F9E-423E-906B-35C393BFD920}" dt="2022-03-08T20:17:44.167" v="3216" actId="1076"/>
          <ac:spMkLst>
            <pc:docMk/>
            <pc:sldMk cId="0" sldId="260"/>
            <ac:spMk id="5126" creationId="{A64EFAD6-9CBC-44B6-BBA6-DAC2CF5C1AA0}"/>
          </ac:spMkLst>
        </pc:spChg>
        <pc:graphicFrameChg chg="add mod modGraphic">
          <ac:chgData name="SHANNON BRYANT" userId="5f1d10e64dde12c0" providerId="LiveId" clId="{71F25354-6F9E-423E-906B-35C393BFD920}" dt="2022-03-23T14:25:21.647" v="3559" actId="14100"/>
          <ac:graphicFrameMkLst>
            <pc:docMk/>
            <pc:sldMk cId="0" sldId="260"/>
            <ac:graphicFrameMk id="2" creationId="{DC28B751-14A6-4A8F-B10D-4A7CDADB2569}"/>
          </ac:graphicFrameMkLst>
        </pc:graphicFrameChg>
        <pc:graphicFrameChg chg="add mod modGraphic">
          <ac:chgData name="SHANNON BRYANT" userId="5f1d10e64dde12c0" providerId="LiveId" clId="{71F25354-6F9E-423E-906B-35C393BFD920}" dt="2022-03-24T18:15:00.469" v="3801"/>
          <ac:graphicFrameMkLst>
            <pc:docMk/>
            <pc:sldMk cId="0" sldId="260"/>
            <ac:graphicFrameMk id="11" creationId="{85A99D20-B115-41EA-839B-EDF8883C0130}"/>
          </ac:graphicFrameMkLst>
        </pc:graphicFrameChg>
        <pc:graphicFrameChg chg="add del mod">
          <ac:chgData name="SHANNON BRYANT" userId="5f1d10e64dde12c0" providerId="LiveId" clId="{71F25354-6F9E-423E-906B-35C393BFD920}" dt="2022-03-08T20:16:22.594" v="3199" actId="478"/>
          <ac:graphicFrameMkLst>
            <pc:docMk/>
            <pc:sldMk cId="0" sldId="260"/>
            <ac:graphicFrameMk id="18" creationId="{85802BEB-28AE-4C51-9925-2E058626AECF}"/>
          </ac:graphicFrameMkLst>
        </pc:graphicFrameChg>
        <pc:picChg chg="add del mod">
          <ac:chgData name="SHANNON BRYANT" userId="5f1d10e64dde12c0" providerId="LiveId" clId="{71F25354-6F9E-423E-906B-35C393BFD920}" dt="2022-02-17T19:48:50.811" v="2388" actId="478"/>
          <ac:picMkLst>
            <pc:docMk/>
            <pc:sldMk cId="0" sldId="260"/>
            <ac:picMk id="3" creationId="{36F63E5A-95F8-4A3D-97B1-1DA6EF7B83EE}"/>
          </ac:picMkLst>
        </pc:picChg>
        <pc:picChg chg="add mod">
          <ac:chgData name="SHANNON BRYANT" userId="5f1d10e64dde12c0" providerId="LiveId" clId="{71F25354-6F9E-423E-906B-35C393BFD920}" dt="2022-03-08T20:16:41.164" v="3203" actId="14100"/>
          <ac:picMkLst>
            <pc:docMk/>
            <pc:sldMk cId="0" sldId="260"/>
            <ac:picMk id="3" creationId="{8F38C631-3191-4B38-AEE8-7E1357D6FBC0}"/>
          </ac:picMkLst>
        </pc:picChg>
        <pc:picChg chg="add mod">
          <ac:chgData name="SHANNON BRYANT" userId="5f1d10e64dde12c0" providerId="LiveId" clId="{71F25354-6F9E-423E-906B-35C393BFD920}" dt="2022-03-23T14:56:50.246" v="3736" actId="14100"/>
          <ac:picMkLst>
            <pc:docMk/>
            <pc:sldMk cId="0" sldId="260"/>
            <ac:picMk id="7" creationId="{81356DA8-0E27-44E3-9605-58E3C9803445}"/>
          </ac:picMkLst>
        </pc:picChg>
        <pc:picChg chg="add mod">
          <ac:chgData name="SHANNON BRYANT" userId="5f1d10e64dde12c0" providerId="LiveId" clId="{71F25354-6F9E-423E-906B-35C393BFD920}" dt="2022-03-08T20:14:48.967" v="3196" actId="1076"/>
          <ac:picMkLst>
            <pc:docMk/>
            <pc:sldMk cId="0" sldId="260"/>
            <ac:picMk id="13" creationId="{982FE52D-E264-424F-8F51-3E66347D77B2}"/>
          </ac:picMkLst>
        </pc:picChg>
        <pc:picChg chg="add del mod">
          <ac:chgData name="SHANNON BRYANT" userId="5f1d10e64dde12c0" providerId="LiveId" clId="{71F25354-6F9E-423E-906B-35C393BFD920}" dt="2022-02-17T20:35:06.915" v="2550" actId="478"/>
          <ac:picMkLst>
            <pc:docMk/>
            <pc:sldMk cId="0" sldId="260"/>
            <ac:picMk id="16" creationId="{D716CADB-A6EF-4127-93C0-FF55283219AF}"/>
          </ac:picMkLst>
        </pc:picChg>
        <pc:picChg chg="add mod">
          <ac:chgData name="SHANNON BRYANT" userId="5f1d10e64dde12c0" providerId="LiveId" clId="{71F25354-6F9E-423E-906B-35C393BFD920}" dt="2022-02-17T20:50:08.266" v="2594" actId="1076"/>
          <ac:picMkLst>
            <pc:docMk/>
            <pc:sldMk cId="0" sldId="260"/>
            <ac:picMk id="19" creationId="{1E218409-889F-4C8B-B4FC-B960313DD131}"/>
          </ac:picMkLst>
        </pc:picChg>
        <pc:picChg chg="add del mod">
          <ac:chgData name="SHANNON BRYANT" userId="5f1d10e64dde12c0" providerId="LiveId" clId="{71F25354-6F9E-423E-906B-35C393BFD920}" dt="2022-03-23T14:24:48.114" v="3555" actId="478"/>
          <ac:picMkLst>
            <pc:docMk/>
            <pc:sldMk cId="0" sldId="260"/>
            <ac:picMk id="1026" creationId="{4B6F319F-ECC2-4DE8-9D3D-811871B75F17}"/>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E9354E-0303-40D1-A239-A8213F4EDC7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5945CF28-4A0B-42CA-A2C3-BE44A192C63C}">
      <dgm:prSet phldrT="[Text]"/>
      <dgm:spPr/>
      <dgm:t>
        <a:bodyPr/>
        <a:lstStyle/>
        <a:p>
          <a:r>
            <a:rPr lang="en-US" dirty="0"/>
            <a:t>Primary Prevention</a:t>
          </a:r>
        </a:p>
      </dgm:t>
    </dgm:pt>
    <dgm:pt modelId="{73A65233-BC8F-4002-B281-43C05BCBD181}" type="parTrans" cxnId="{CF1CBD69-9F77-4AE9-AB37-C3351E6AC9C9}">
      <dgm:prSet/>
      <dgm:spPr/>
      <dgm:t>
        <a:bodyPr/>
        <a:lstStyle/>
        <a:p>
          <a:endParaRPr lang="en-US"/>
        </a:p>
      </dgm:t>
    </dgm:pt>
    <dgm:pt modelId="{298DA079-12DC-4254-BD38-B9229A410101}" type="sibTrans" cxnId="{CF1CBD69-9F77-4AE9-AB37-C3351E6AC9C9}">
      <dgm:prSet/>
      <dgm:spPr/>
      <dgm:t>
        <a:bodyPr/>
        <a:lstStyle/>
        <a:p>
          <a:endParaRPr lang="en-US"/>
        </a:p>
      </dgm:t>
    </dgm:pt>
    <dgm:pt modelId="{014413BF-659E-433B-B357-17F79BA0ACA7}">
      <dgm:prSet phldrT="[Text]" custT="1"/>
      <dgm:spPr/>
      <dgm:t>
        <a:bodyPr/>
        <a:lstStyle/>
        <a:p>
          <a:r>
            <a:rPr lang="en-US" sz="2800" dirty="0">
              <a:latin typeface="Arial" panose="020B0604020202020204" pitchFamily="34" charset="0"/>
              <a:cs typeface="Arial" panose="020B0604020202020204" pitchFamily="34" charset="0"/>
            </a:rPr>
            <a:t>ICU Liberation Bundle (A-F)</a:t>
          </a:r>
          <a:endParaRPr lang="en-US" sz="2800" dirty="0"/>
        </a:p>
      </dgm:t>
    </dgm:pt>
    <dgm:pt modelId="{93FB38F3-E816-41D8-AFB1-AED9B6B3A8E7}" type="parTrans" cxnId="{664B8C52-65BE-4970-8D7C-E5C8EB0B1317}">
      <dgm:prSet/>
      <dgm:spPr/>
      <dgm:t>
        <a:bodyPr/>
        <a:lstStyle/>
        <a:p>
          <a:endParaRPr lang="en-US"/>
        </a:p>
      </dgm:t>
    </dgm:pt>
    <dgm:pt modelId="{BEDC653F-43E4-45FD-A3E8-7E4A88246A9B}" type="sibTrans" cxnId="{664B8C52-65BE-4970-8D7C-E5C8EB0B1317}">
      <dgm:prSet/>
      <dgm:spPr/>
      <dgm:t>
        <a:bodyPr/>
        <a:lstStyle/>
        <a:p>
          <a:endParaRPr lang="en-US"/>
        </a:p>
      </dgm:t>
    </dgm:pt>
    <dgm:pt modelId="{2E26596B-F393-4879-88F1-FCF335418DD3}">
      <dgm:prSet phldrT="[Text]"/>
      <dgm:spPr/>
      <dgm:t>
        <a:bodyPr/>
        <a:lstStyle/>
        <a:p>
          <a:r>
            <a:rPr lang="en-US" dirty="0"/>
            <a:t>Secondary Prevention</a:t>
          </a:r>
        </a:p>
      </dgm:t>
    </dgm:pt>
    <dgm:pt modelId="{2B1499F0-5848-4358-8DAD-411426736417}" type="parTrans" cxnId="{29D736EB-B57A-435A-AB61-1ED9740CEC0E}">
      <dgm:prSet/>
      <dgm:spPr/>
      <dgm:t>
        <a:bodyPr/>
        <a:lstStyle/>
        <a:p>
          <a:endParaRPr lang="en-US"/>
        </a:p>
      </dgm:t>
    </dgm:pt>
    <dgm:pt modelId="{22B2D84C-4954-48F6-91AC-479187983671}" type="sibTrans" cxnId="{29D736EB-B57A-435A-AB61-1ED9740CEC0E}">
      <dgm:prSet/>
      <dgm:spPr/>
      <dgm:t>
        <a:bodyPr/>
        <a:lstStyle/>
        <a:p>
          <a:endParaRPr lang="en-US"/>
        </a:p>
      </dgm:t>
    </dgm:pt>
    <dgm:pt modelId="{CB8129F6-9E67-4A7C-A23F-3753416783D1}">
      <dgm:prSet phldrT="[Text]" custT="1"/>
      <dgm:spPr/>
      <dgm:t>
        <a:bodyPr/>
        <a:lstStyle/>
        <a:p>
          <a:r>
            <a:rPr lang="en-US" sz="2800" dirty="0">
              <a:latin typeface="Arial" panose="020B0604020202020204" pitchFamily="34" charset="0"/>
              <a:cs typeface="Arial" panose="020B0604020202020204" pitchFamily="34" charset="0"/>
            </a:rPr>
            <a:t>Individual trauma-focused psychotherapy (primary component of exposure, cognitive restructuring)</a:t>
          </a:r>
          <a:endParaRPr lang="en-US" sz="2800" dirty="0"/>
        </a:p>
      </dgm:t>
    </dgm:pt>
    <dgm:pt modelId="{856A4E17-514C-400A-AE15-3E0C54F73471}" type="parTrans" cxnId="{8C35B884-10AA-4A27-92F6-9D1DF35FCFE7}">
      <dgm:prSet/>
      <dgm:spPr/>
      <dgm:t>
        <a:bodyPr/>
        <a:lstStyle/>
        <a:p>
          <a:endParaRPr lang="en-US"/>
        </a:p>
      </dgm:t>
    </dgm:pt>
    <dgm:pt modelId="{489307A2-00A5-4440-912B-1444109BC32F}" type="sibTrans" cxnId="{8C35B884-10AA-4A27-92F6-9D1DF35FCFE7}">
      <dgm:prSet/>
      <dgm:spPr/>
      <dgm:t>
        <a:bodyPr/>
        <a:lstStyle/>
        <a:p>
          <a:endParaRPr lang="en-US"/>
        </a:p>
      </dgm:t>
    </dgm:pt>
    <dgm:pt modelId="{0C9D2505-EA84-48FC-9A87-2B3F46E489C5}">
      <dgm:prSet phldrT="[Text]"/>
      <dgm:spPr/>
      <dgm:t>
        <a:bodyPr/>
        <a:lstStyle/>
        <a:p>
          <a:r>
            <a:rPr lang="en-US" dirty="0"/>
            <a:t>Tertiary Prevention</a:t>
          </a:r>
        </a:p>
      </dgm:t>
    </dgm:pt>
    <dgm:pt modelId="{568030CC-2337-4205-ABEF-815081737A55}" type="parTrans" cxnId="{40B75CD8-A5BD-4981-9CB0-303565249E0B}">
      <dgm:prSet/>
      <dgm:spPr/>
      <dgm:t>
        <a:bodyPr/>
        <a:lstStyle/>
        <a:p>
          <a:endParaRPr lang="en-US"/>
        </a:p>
      </dgm:t>
    </dgm:pt>
    <dgm:pt modelId="{F0715BA1-B5B5-475B-8E83-9A8DDD7C7A4C}" type="sibTrans" cxnId="{40B75CD8-A5BD-4981-9CB0-303565249E0B}">
      <dgm:prSet/>
      <dgm:spPr/>
      <dgm:t>
        <a:bodyPr/>
        <a:lstStyle/>
        <a:p>
          <a:endParaRPr lang="en-US"/>
        </a:p>
      </dgm:t>
    </dgm:pt>
    <dgm:pt modelId="{5608605E-861B-4ED5-9B2F-A417B7F96F25}">
      <dgm:prSet phldrT="[Text]" custT="1"/>
      <dgm:spPr/>
      <dgm:t>
        <a:bodyPr/>
        <a:lstStyle/>
        <a:p>
          <a:r>
            <a:rPr lang="en-US" sz="2800" dirty="0">
              <a:latin typeface="Arial" panose="020B0604020202020204" pitchFamily="34" charset="0"/>
              <a:cs typeface="Arial" panose="020B0604020202020204" pitchFamily="34" charset="0"/>
            </a:rPr>
            <a:t>Identify pre-existing psychiatric history</a:t>
          </a:r>
          <a:endParaRPr lang="en-US" sz="2800" dirty="0"/>
        </a:p>
      </dgm:t>
    </dgm:pt>
    <dgm:pt modelId="{254331D8-D518-4043-A5E0-5409A69F89E6}" type="parTrans" cxnId="{23A66A23-11F1-4C1C-9004-41BCA3ECE277}">
      <dgm:prSet/>
      <dgm:spPr/>
      <dgm:t>
        <a:bodyPr/>
        <a:lstStyle/>
        <a:p>
          <a:endParaRPr lang="en-US"/>
        </a:p>
      </dgm:t>
    </dgm:pt>
    <dgm:pt modelId="{8CDAA2D6-FBE2-4C0E-833E-02314B175205}" type="sibTrans" cxnId="{23A66A23-11F1-4C1C-9004-41BCA3ECE277}">
      <dgm:prSet/>
      <dgm:spPr/>
      <dgm:t>
        <a:bodyPr/>
        <a:lstStyle/>
        <a:p>
          <a:endParaRPr lang="en-US"/>
        </a:p>
      </dgm:t>
    </dgm:pt>
    <dgm:pt modelId="{AF3B5213-14F9-47BB-A2FB-B94477CE7EC7}">
      <dgm:prSet phldrT="[Text]" custT="1"/>
      <dgm:spPr/>
      <dgm:t>
        <a:bodyPr/>
        <a:lstStyle/>
        <a:p>
          <a:r>
            <a:rPr lang="en-US" sz="2800" dirty="0">
              <a:latin typeface="Arial" panose="020B0604020202020204" pitchFamily="34" charset="0"/>
              <a:cs typeface="Arial" panose="020B0604020202020204" pitchFamily="34" charset="0"/>
            </a:rPr>
            <a:t>Careful medication reconciliation for antidepressant, anxiolytics, and antipsychotics</a:t>
          </a:r>
          <a:endParaRPr lang="en-US" sz="2800" dirty="0"/>
        </a:p>
      </dgm:t>
    </dgm:pt>
    <dgm:pt modelId="{BBA56DD2-0C68-4D5E-AD1D-314991F249DE}" type="parTrans" cxnId="{218D6767-4CBE-49AE-85BA-C9EC4910C6E1}">
      <dgm:prSet/>
      <dgm:spPr/>
      <dgm:t>
        <a:bodyPr/>
        <a:lstStyle/>
        <a:p>
          <a:endParaRPr lang="en-US"/>
        </a:p>
      </dgm:t>
    </dgm:pt>
    <dgm:pt modelId="{9520A29D-5C91-4C1A-8DF9-67626027DDE6}" type="sibTrans" cxnId="{218D6767-4CBE-49AE-85BA-C9EC4910C6E1}">
      <dgm:prSet/>
      <dgm:spPr/>
      <dgm:t>
        <a:bodyPr/>
        <a:lstStyle/>
        <a:p>
          <a:endParaRPr lang="en-US"/>
        </a:p>
      </dgm:t>
    </dgm:pt>
    <dgm:pt modelId="{E26BA89F-1D2E-4BD0-A930-4BB1D783CB97}">
      <dgm:prSet phldrT="[Text]" custT="1"/>
      <dgm:spPr/>
      <dgm:t>
        <a:bodyPr/>
        <a:lstStyle/>
        <a:p>
          <a:r>
            <a:rPr lang="en-US" sz="2800" dirty="0">
              <a:latin typeface="Arial" panose="020B0604020202020204" pitchFamily="34" charset="0"/>
              <a:cs typeface="Arial" panose="020B0604020202020204" pitchFamily="34" charset="0"/>
            </a:rPr>
            <a:t>Physiological stress ulcer prophylaxis</a:t>
          </a:r>
          <a:endParaRPr lang="en-US" sz="2800" dirty="0"/>
        </a:p>
      </dgm:t>
    </dgm:pt>
    <dgm:pt modelId="{E3FA280D-A992-448C-9CB6-B09CB6719A2F}" type="parTrans" cxnId="{85F8EC0F-C129-42FA-81D9-DC7A9C9F9DD5}">
      <dgm:prSet/>
      <dgm:spPr/>
      <dgm:t>
        <a:bodyPr/>
        <a:lstStyle/>
        <a:p>
          <a:endParaRPr lang="en-US"/>
        </a:p>
      </dgm:t>
    </dgm:pt>
    <dgm:pt modelId="{61DF84DE-09FD-459C-A279-EAA50C32D9CC}" type="sibTrans" cxnId="{85F8EC0F-C129-42FA-81D9-DC7A9C9F9DD5}">
      <dgm:prSet/>
      <dgm:spPr/>
      <dgm:t>
        <a:bodyPr/>
        <a:lstStyle/>
        <a:p>
          <a:endParaRPr lang="en-US"/>
        </a:p>
      </dgm:t>
    </dgm:pt>
    <dgm:pt modelId="{AED7816F-DC1B-4452-8E70-2AAC19A2885B}">
      <dgm:prSet phldrT="[Text]" custT="1"/>
      <dgm:spPr/>
      <dgm:t>
        <a:bodyPr/>
        <a:lstStyle/>
        <a:p>
          <a:r>
            <a:rPr lang="en-US" sz="2800" dirty="0">
              <a:latin typeface="Arial" panose="020B0604020202020204" pitchFamily="34" charset="0"/>
              <a:cs typeface="Arial" panose="020B0604020202020204" pitchFamily="34" charset="0"/>
            </a:rPr>
            <a:t>CAPS-5 screening tool: 30 days from decannulation and at one year post ECMO</a:t>
          </a:r>
          <a:endParaRPr lang="en-US" sz="2800" dirty="0"/>
        </a:p>
      </dgm:t>
    </dgm:pt>
    <dgm:pt modelId="{FA3D540F-9ACB-4127-B93F-4378CE07A9E0}" type="parTrans" cxnId="{F08E9476-C286-4010-9380-9C7C17F28FD2}">
      <dgm:prSet/>
      <dgm:spPr/>
      <dgm:t>
        <a:bodyPr/>
        <a:lstStyle/>
        <a:p>
          <a:endParaRPr lang="en-US"/>
        </a:p>
      </dgm:t>
    </dgm:pt>
    <dgm:pt modelId="{B9150DDC-8458-4335-B39A-B5607EB48995}" type="sibTrans" cxnId="{F08E9476-C286-4010-9380-9C7C17F28FD2}">
      <dgm:prSet/>
      <dgm:spPr/>
      <dgm:t>
        <a:bodyPr/>
        <a:lstStyle/>
        <a:p>
          <a:endParaRPr lang="en-US"/>
        </a:p>
      </dgm:t>
    </dgm:pt>
    <dgm:pt modelId="{DF9C001A-B9F7-4C3C-807F-B234D930B5E0}">
      <dgm:prSet phldrT="[Text]" custT="1"/>
      <dgm:spPr/>
      <dgm:t>
        <a:bodyPr/>
        <a:lstStyle/>
        <a:p>
          <a:r>
            <a:rPr lang="en-US" sz="2800" dirty="0">
              <a:latin typeface="Arial" panose="020B0604020202020204" pitchFamily="34" charset="0"/>
              <a:cs typeface="Arial" panose="020B0604020202020204" pitchFamily="34" charset="0"/>
            </a:rPr>
            <a:t>SSRI while hospitalized if DSM-5 criteria met</a:t>
          </a:r>
          <a:endParaRPr lang="en-US" sz="2800" dirty="0"/>
        </a:p>
      </dgm:t>
    </dgm:pt>
    <dgm:pt modelId="{40F2579D-A9A3-43DD-9AB6-73D13CFF8D91}" type="parTrans" cxnId="{C7884C7F-E011-45E5-999A-F97FD53E027C}">
      <dgm:prSet/>
      <dgm:spPr/>
      <dgm:t>
        <a:bodyPr/>
        <a:lstStyle/>
        <a:p>
          <a:endParaRPr lang="en-US"/>
        </a:p>
      </dgm:t>
    </dgm:pt>
    <dgm:pt modelId="{D735F7A9-396E-4ADC-9C7F-D4838419CB0A}" type="sibTrans" cxnId="{C7884C7F-E011-45E5-999A-F97FD53E027C}">
      <dgm:prSet/>
      <dgm:spPr/>
      <dgm:t>
        <a:bodyPr/>
        <a:lstStyle/>
        <a:p>
          <a:endParaRPr lang="en-US"/>
        </a:p>
      </dgm:t>
    </dgm:pt>
    <dgm:pt modelId="{0B373664-9914-4593-9AFA-CBEE48BC1911}">
      <dgm:prSet phldrT="[Text]" custT="1"/>
      <dgm:spPr/>
      <dgm:t>
        <a:bodyPr/>
        <a:lstStyle/>
        <a:p>
          <a:r>
            <a:rPr lang="en-US" sz="2800" dirty="0">
              <a:latin typeface="Arial" panose="020B0604020202020204" pitchFamily="34" charset="0"/>
              <a:cs typeface="Arial" panose="020B0604020202020204" pitchFamily="34" charset="0"/>
            </a:rPr>
            <a:t>Nonpharmacologic stress reduction techniques: relaxation, distraction, massage/touch, music therapy, pet therapy</a:t>
          </a:r>
          <a:endParaRPr lang="en-US" sz="2800" dirty="0"/>
        </a:p>
      </dgm:t>
    </dgm:pt>
    <dgm:pt modelId="{2D06C00F-E9BB-49B0-BDEC-959151D90380}" type="parTrans" cxnId="{52ED53EC-52F3-45C0-814A-13D148473EA8}">
      <dgm:prSet/>
      <dgm:spPr/>
      <dgm:t>
        <a:bodyPr/>
        <a:lstStyle/>
        <a:p>
          <a:endParaRPr lang="en-US"/>
        </a:p>
      </dgm:t>
    </dgm:pt>
    <dgm:pt modelId="{F98DC8F8-1006-479D-A7EE-AEC4EA46F878}" type="sibTrans" cxnId="{52ED53EC-52F3-45C0-814A-13D148473EA8}">
      <dgm:prSet/>
      <dgm:spPr/>
      <dgm:t>
        <a:bodyPr/>
        <a:lstStyle/>
        <a:p>
          <a:endParaRPr lang="en-US"/>
        </a:p>
      </dgm:t>
    </dgm:pt>
    <dgm:pt modelId="{9B9ABE57-1ACE-4FC1-B480-EBC9B8AE6871}">
      <dgm:prSet custT="1"/>
      <dgm:spPr/>
      <dgm:t>
        <a:bodyPr/>
        <a:lstStyle/>
        <a:p>
          <a:pPr>
            <a:buFont typeface="Arial" panose="020B0604020202020204" pitchFamily="34" charset="0"/>
            <a:buChar char="•"/>
          </a:pPr>
          <a:r>
            <a:rPr lang="en-US" sz="2800" dirty="0">
              <a:latin typeface="Arial" panose="020B0604020202020204" pitchFamily="34" charset="0"/>
              <a:cs typeface="Arial" panose="020B0604020202020204" pitchFamily="34" charset="0"/>
            </a:rPr>
            <a:t>Follow-up consultation to Psychologist or Psychiatrist for patients with emotional symptoms</a:t>
          </a:r>
          <a:endParaRPr lang="en-US" sz="2800" dirty="0"/>
        </a:p>
      </dgm:t>
    </dgm:pt>
    <dgm:pt modelId="{61FFED92-DB26-479D-9895-A50D8044E6D9}" type="parTrans" cxnId="{0F0BCEC2-36A4-4225-BA1F-2D3A6E23369D}">
      <dgm:prSet/>
      <dgm:spPr/>
      <dgm:t>
        <a:bodyPr/>
        <a:lstStyle/>
        <a:p>
          <a:endParaRPr lang="en-US"/>
        </a:p>
      </dgm:t>
    </dgm:pt>
    <dgm:pt modelId="{356D2C28-7455-4E3A-9F4A-3A2E84D39B2C}" type="sibTrans" cxnId="{0F0BCEC2-36A4-4225-BA1F-2D3A6E23369D}">
      <dgm:prSet/>
      <dgm:spPr/>
      <dgm:t>
        <a:bodyPr/>
        <a:lstStyle/>
        <a:p>
          <a:endParaRPr lang="en-US"/>
        </a:p>
      </dgm:t>
    </dgm:pt>
    <dgm:pt modelId="{422308AD-3AEB-4724-B788-01F8803D498D}">
      <dgm:prSet custT="1"/>
      <dgm:spPr/>
      <dgm:t>
        <a:bodyPr/>
        <a:lstStyle/>
        <a:p>
          <a:pPr>
            <a:buFont typeface="Arial" panose="020B0604020202020204" pitchFamily="34" charset="0"/>
            <a:buChar char="•"/>
          </a:pPr>
          <a:r>
            <a:rPr lang="en-US" sz="2800" dirty="0">
              <a:latin typeface="Arial" panose="020B0604020202020204" pitchFamily="34" charset="0"/>
              <a:cs typeface="Arial" panose="020B0604020202020204" pitchFamily="34" charset="0"/>
            </a:rPr>
            <a:t>Implementation of a Critical Illness Recover Center</a:t>
          </a:r>
          <a:endParaRPr lang="en-US" sz="2800" dirty="0"/>
        </a:p>
      </dgm:t>
    </dgm:pt>
    <dgm:pt modelId="{180393D2-8EF8-4E0E-8AD5-166F545464E8}" type="parTrans" cxnId="{8C12D3B0-5869-48F4-B980-AFC6E6306A5D}">
      <dgm:prSet/>
      <dgm:spPr/>
      <dgm:t>
        <a:bodyPr/>
        <a:lstStyle/>
        <a:p>
          <a:endParaRPr lang="en-US"/>
        </a:p>
      </dgm:t>
    </dgm:pt>
    <dgm:pt modelId="{AD82DB37-4A77-4667-B8EA-F1C71A6BFEC7}" type="sibTrans" cxnId="{8C12D3B0-5869-48F4-B980-AFC6E6306A5D}">
      <dgm:prSet/>
      <dgm:spPr/>
      <dgm:t>
        <a:bodyPr/>
        <a:lstStyle/>
        <a:p>
          <a:endParaRPr lang="en-US"/>
        </a:p>
      </dgm:t>
    </dgm:pt>
    <dgm:pt modelId="{79C1947B-08BD-4241-9BE2-A351617D05D9}">
      <dgm:prSet custT="1"/>
      <dgm:spPr/>
      <dgm:t>
        <a:bodyPr/>
        <a:lstStyle/>
        <a:p>
          <a:pPr>
            <a:buFont typeface="Arial" panose="020B0604020202020204" pitchFamily="34" charset="0"/>
            <a:buChar char="•"/>
          </a:pPr>
          <a:r>
            <a:rPr lang="en-US" sz="2800" dirty="0">
              <a:latin typeface="Arial" panose="020B0604020202020204" pitchFamily="34" charset="0"/>
              <a:cs typeface="Arial" panose="020B0604020202020204" pitchFamily="34" charset="0"/>
            </a:rPr>
            <a:t>ECMO survivor support group</a:t>
          </a:r>
          <a:endParaRPr lang="en-US" sz="2800" dirty="0"/>
        </a:p>
      </dgm:t>
    </dgm:pt>
    <dgm:pt modelId="{30950AF5-A98E-45C4-AEDF-D3D4B23808F7}" type="parTrans" cxnId="{EA6D1DCD-6838-4AD0-A7F0-9A1BF0D02387}">
      <dgm:prSet/>
      <dgm:spPr/>
      <dgm:t>
        <a:bodyPr/>
        <a:lstStyle/>
        <a:p>
          <a:endParaRPr lang="en-US"/>
        </a:p>
      </dgm:t>
    </dgm:pt>
    <dgm:pt modelId="{0A7E00E2-F0DD-4A9B-A485-B2DD36DE2EE0}" type="sibTrans" cxnId="{EA6D1DCD-6838-4AD0-A7F0-9A1BF0D02387}">
      <dgm:prSet/>
      <dgm:spPr/>
      <dgm:t>
        <a:bodyPr/>
        <a:lstStyle/>
        <a:p>
          <a:endParaRPr lang="en-US"/>
        </a:p>
      </dgm:t>
    </dgm:pt>
    <dgm:pt modelId="{D07E1F67-84CB-4E2B-9C3F-E5E429F53483}">
      <dgm:prSet custT="1"/>
      <dgm:spPr/>
      <dgm:t>
        <a:bodyPr/>
        <a:lstStyle/>
        <a:p>
          <a:pPr>
            <a:buFont typeface="Arial" panose="020B0604020202020204" pitchFamily="34" charset="0"/>
            <a:buChar char="•"/>
          </a:pPr>
          <a:r>
            <a:rPr lang="en-US" sz="2800" dirty="0">
              <a:latin typeface="Arial" panose="020B0604020202020204" pitchFamily="34" charset="0"/>
              <a:cs typeface="Arial" panose="020B0604020202020204" pitchFamily="34" charset="0"/>
            </a:rPr>
            <a:t>Resources upon discharge</a:t>
          </a:r>
          <a:endParaRPr lang="en-US" sz="2800" dirty="0"/>
        </a:p>
      </dgm:t>
    </dgm:pt>
    <dgm:pt modelId="{22457AF4-6DB5-4693-94CD-FC23139410ED}" type="parTrans" cxnId="{5C9F31B9-0CF4-4265-92EC-D5635360D2A4}">
      <dgm:prSet/>
      <dgm:spPr/>
      <dgm:t>
        <a:bodyPr/>
        <a:lstStyle/>
        <a:p>
          <a:endParaRPr lang="en-US"/>
        </a:p>
      </dgm:t>
    </dgm:pt>
    <dgm:pt modelId="{79BF524F-8827-4F24-9AF1-802F70855DF0}" type="sibTrans" cxnId="{5C9F31B9-0CF4-4265-92EC-D5635360D2A4}">
      <dgm:prSet/>
      <dgm:spPr/>
      <dgm:t>
        <a:bodyPr/>
        <a:lstStyle/>
        <a:p>
          <a:endParaRPr lang="en-US"/>
        </a:p>
      </dgm:t>
    </dgm:pt>
    <dgm:pt modelId="{786BD674-B4C8-4928-B2EE-1793391DBE22}">
      <dgm:prSet phldrT="[Text]" custT="1"/>
      <dgm:spPr/>
      <dgm:t>
        <a:bodyPr/>
        <a:lstStyle/>
        <a:p>
          <a:r>
            <a:rPr lang="en-US" sz="2800" dirty="0">
              <a:latin typeface="Arial" panose="020B0604020202020204" pitchFamily="34" charset="0"/>
              <a:cs typeface="Arial" panose="020B0604020202020204" pitchFamily="34" charset="0"/>
            </a:rPr>
            <a:t>Use of “awake” ECMO” when possible.</a:t>
          </a:r>
          <a:endParaRPr lang="en-US" sz="2800" dirty="0"/>
        </a:p>
      </dgm:t>
    </dgm:pt>
    <dgm:pt modelId="{3BDB13B2-0431-45F7-BAFD-4C7BF5FF7CF0}" type="parTrans" cxnId="{B37FF257-1A07-4A2C-8EFE-D4E5F78434A5}">
      <dgm:prSet/>
      <dgm:spPr/>
      <dgm:t>
        <a:bodyPr/>
        <a:lstStyle/>
        <a:p>
          <a:endParaRPr lang="en-US"/>
        </a:p>
      </dgm:t>
    </dgm:pt>
    <dgm:pt modelId="{6FE4C17A-BC65-450A-85E6-E6681922AF3F}" type="sibTrans" cxnId="{B37FF257-1A07-4A2C-8EFE-D4E5F78434A5}">
      <dgm:prSet/>
      <dgm:spPr/>
      <dgm:t>
        <a:bodyPr/>
        <a:lstStyle/>
        <a:p>
          <a:endParaRPr lang="en-US"/>
        </a:p>
      </dgm:t>
    </dgm:pt>
    <dgm:pt modelId="{582DD74D-0C9C-467D-9D73-52FB44E639DC}" type="pres">
      <dgm:prSet presAssocID="{48E9354E-0303-40D1-A239-A8213F4EDC74}" presName="Name0" presStyleCnt="0">
        <dgm:presLayoutVars>
          <dgm:dir/>
          <dgm:animLvl val="lvl"/>
          <dgm:resizeHandles/>
        </dgm:presLayoutVars>
      </dgm:prSet>
      <dgm:spPr/>
    </dgm:pt>
    <dgm:pt modelId="{D73E6672-DF44-4C3C-8A8C-A645BFBB740A}" type="pres">
      <dgm:prSet presAssocID="{5945CF28-4A0B-42CA-A2C3-BE44A192C63C}" presName="linNode" presStyleCnt="0"/>
      <dgm:spPr/>
    </dgm:pt>
    <dgm:pt modelId="{4D7A58C0-CE1A-46E4-AD49-54EF58FA88DF}" type="pres">
      <dgm:prSet presAssocID="{5945CF28-4A0B-42CA-A2C3-BE44A192C63C}" presName="parentShp" presStyleLbl="node1" presStyleIdx="0" presStyleCnt="3" custScaleX="64934" custScaleY="111785" custLinFactNeighborX="-2389" custLinFactNeighborY="4673">
        <dgm:presLayoutVars>
          <dgm:bulletEnabled val="1"/>
        </dgm:presLayoutVars>
      </dgm:prSet>
      <dgm:spPr/>
    </dgm:pt>
    <dgm:pt modelId="{54621FFD-A9DA-4390-AEF2-99E8AC7051BE}" type="pres">
      <dgm:prSet presAssocID="{5945CF28-4A0B-42CA-A2C3-BE44A192C63C}" presName="childShp" presStyleLbl="bgAccFollowNode1" presStyleIdx="0" presStyleCnt="3" custScaleX="106578" custScaleY="196979" custLinFactNeighborX="2332" custLinFactNeighborY="1820">
        <dgm:presLayoutVars>
          <dgm:bulletEnabled val="1"/>
        </dgm:presLayoutVars>
      </dgm:prSet>
      <dgm:spPr/>
    </dgm:pt>
    <dgm:pt modelId="{6D5E3B27-4BC1-4460-AC0E-7935F78E8F5E}" type="pres">
      <dgm:prSet presAssocID="{298DA079-12DC-4254-BD38-B9229A410101}" presName="spacing" presStyleCnt="0"/>
      <dgm:spPr/>
    </dgm:pt>
    <dgm:pt modelId="{52685DC3-0F5A-40DA-A7C6-B81D17E1D6F5}" type="pres">
      <dgm:prSet presAssocID="{2E26596B-F393-4879-88F1-FCF335418DD3}" presName="linNode" presStyleCnt="0"/>
      <dgm:spPr/>
    </dgm:pt>
    <dgm:pt modelId="{F56989EB-DCAA-40E9-AB4B-7F8955775E69}" type="pres">
      <dgm:prSet presAssocID="{2E26596B-F393-4879-88F1-FCF335418DD3}" presName="parentShp" presStyleLbl="node1" presStyleIdx="1" presStyleCnt="3" custScaleX="64159" custScaleY="111990" custLinFactNeighborX="-1668" custLinFactNeighborY="-44692">
        <dgm:presLayoutVars>
          <dgm:bulletEnabled val="1"/>
        </dgm:presLayoutVars>
      </dgm:prSet>
      <dgm:spPr/>
    </dgm:pt>
    <dgm:pt modelId="{ACC645AC-A96F-47FB-8137-67EA0ABAB113}" type="pres">
      <dgm:prSet presAssocID="{2E26596B-F393-4879-88F1-FCF335418DD3}" presName="childShp" presStyleLbl="bgAccFollowNode1" presStyleIdx="1" presStyleCnt="3" custScaleX="111003" custScaleY="246564" custLinFactNeighborX="5697" custLinFactNeighborY="-36509">
        <dgm:presLayoutVars>
          <dgm:bulletEnabled val="1"/>
        </dgm:presLayoutVars>
      </dgm:prSet>
      <dgm:spPr/>
    </dgm:pt>
    <dgm:pt modelId="{95CD650B-A5C9-4C0C-A081-2F0297A27751}" type="pres">
      <dgm:prSet presAssocID="{22B2D84C-4954-48F6-91AC-479187983671}" presName="spacing" presStyleCnt="0"/>
      <dgm:spPr/>
    </dgm:pt>
    <dgm:pt modelId="{9E5CE616-3377-463C-A11B-65EFFAC794CC}" type="pres">
      <dgm:prSet presAssocID="{0C9D2505-EA84-48FC-9A87-2B3F46E489C5}" presName="linNode" presStyleCnt="0"/>
      <dgm:spPr/>
    </dgm:pt>
    <dgm:pt modelId="{42C78D87-0060-40EF-9BB0-9A4EC7FD1DD5}" type="pres">
      <dgm:prSet presAssocID="{0C9D2505-EA84-48FC-9A87-2B3F46E489C5}" presName="parentShp" presStyleLbl="node1" presStyleIdx="2" presStyleCnt="3" custScaleX="65087" custScaleY="121223" custLinFactNeighborX="-4631" custLinFactNeighborY="-72614">
        <dgm:presLayoutVars>
          <dgm:bulletEnabled val="1"/>
        </dgm:presLayoutVars>
      </dgm:prSet>
      <dgm:spPr/>
    </dgm:pt>
    <dgm:pt modelId="{970B1D59-98DE-4433-89FB-8C10ED72709E}" type="pres">
      <dgm:prSet presAssocID="{0C9D2505-EA84-48FC-9A87-2B3F46E489C5}" presName="childShp" presStyleLbl="bgAccFollowNode1" presStyleIdx="2" presStyleCnt="3" custScaleX="102650" custScaleY="202938" custLinFactNeighborX="-974" custLinFactNeighborY="-75162">
        <dgm:presLayoutVars>
          <dgm:bulletEnabled val="1"/>
        </dgm:presLayoutVars>
      </dgm:prSet>
      <dgm:spPr/>
    </dgm:pt>
  </dgm:ptLst>
  <dgm:cxnLst>
    <dgm:cxn modelId="{85F8EC0F-C129-42FA-81D9-DC7A9C9F9DD5}" srcId="{5945CF28-4A0B-42CA-A2C3-BE44A192C63C}" destId="{E26BA89F-1D2E-4BD0-A930-4BB1D783CB97}" srcOrd="3" destOrd="0" parTransId="{E3FA280D-A992-448C-9CB6-B09CB6719A2F}" sibTransId="{61DF84DE-09FD-459C-A279-EAA50C32D9CC}"/>
    <dgm:cxn modelId="{6EC48A15-E004-4A55-B446-9F274A0E742D}" type="presOf" srcId="{CB8129F6-9E67-4A7C-A23F-3753416783D1}" destId="{ACC645AC-A96F-47FB-8137-67EA0ABAB113}" srcOrd="0" destOrd="0" presId="urn:microsoft.com/office/officeart/2005/8/layout/vList6"/>
    <dgm:cxn modelId="{8A06CB18-901C-4A6A-B380-16A519E393FB}" type="presOf" srcId="{422308AD-3AEB-4724-B788-01F8803D498D}" destId="{970B1D59-98DE-4433-89FB-8C10ED72709E}" srcOrd="0" destOrd="1" presId="urn:microsoft.com/office/officeart/2005/8/layout/vList6"/>
    <dgm:cxn modelId="{23A66A23-11F1-4C1C-9004-41BCA3ECE277}" srcId="{5945CF28-4A0B-42CA-A2C3-BE44A192C63C}" destId="{5608605E-861B-4ED5-9B2F-A417B7F96F25}" srcOrd="1" destOrd="0" parTransId="{254331D8-D518-4043-A5E0-5409A69F89E6}" sibTransId="{8CDAA2D6-FBE2-4C0E-833E-02314B175205}"/>
    <dgm:cxn modelId="{5FC66D2A-C669-4419-899F-158DBCA34D9F}" type="presOf" srcId="{2E26596B-F393-4879-88F1-FCF335418DD3}" destId="{F56989EB-DCAA-40E9-AB4B-7F8955775E69}" srcOrd="0" destOrd="0" presId="urn:microsoft.com/office/officeart/2005/8/layout/vList6"/>
    <dgm:cxn modelId="{6993F92E-01CF-4F3F-900F-AF7570322E5E}" type="presOf" srcId="{9B9ABE57-1ACE-4FC1-B480-EBC9B8AE6871}" destId="{970B1D59-98DE-4433-89FB-8C10ED72709E}" srcOrd="0" destOrd="0" presId="urn:microsoft.com/office/officeart/2005/8/layout/vList6"/>
    <dgm:cxn modelId="{9180B140-86A2-43B9-9C6C-9180E2F080DC}" type="presOf" srcId="{48E9354E-0303-40D1-A239-A8213F4EDC74}" destId="{582DD74D-0C9C-467D-9D73-52FB44E639DC}" srcOrd="0" destOrd="0" presId="urn:microsoft.com/office/officeart/2005/8/layout/vList6"/>
    <dgm:cxn modelId="{218D6767-4CBE-49AE-85BA-C9EC4910C6E1}" srcId="{5945CF28-4A0B-42CA-A2C3-BE44A192C63C}" destId="{AF3B5213-14F9-47BB-A2FB-B94477CE7EC7}" srcOrd="2" destOrd="0" parTransId="{BBA56DD2-0C68-4D5E-AD1D-314991F249DE}" sibTransId="{9520A29D-5C91-4C1A-8DF9-67626027DDE6}"/>
    <dgm:cxn modelId="{046DAB67-78D9-4529-AE95-13281909413C}" type="presOf" srcId="{5945CF28-4A0B-42CA-A2C3-BE44A192C63C}" destId="{4D7A58C0-CE1A-46E4-AD49-54EF58FA88DF}" srcOrd="0" destOrd="0" presId="urn:microsoft.com/office/officeart/2005/8/layout/vList6"/>
    <dgm:cxn modelId="{CF1CBD69-9F77-4AE9-AB37-C3351E6AC9C9}" srcId="{48E9354E-0303-40D1-A239-A8213F4EDC74}" destId="{5945CF28-4A0B-42CA-A2C3-BE44A192C63C}" srcOrd="0" destOrd="0" parTransId="{73A65233-BC8F-4002-B281-43C05BCBD181}" sibTransId="{298DA079-12DC-4254-BD38-B9229A410101}"/>
    <dgm:cxn modelId="{522D5D70-C8E0-49E0-A140-37491AC5E702}" type="presOf" srcId="{0C9D2505-EA84-48FC-9A87-2B3F46E489C5}" destId="{42C78D87-0060-40EF-9BB0-9A4EC7FD1DD5}" srcOrd="0" destOrd="0" presId="urn:microsoft.com/office/officeart/2005/8/layout/vList6"/>
    <dgm:cxn modelId="{8DA18F71-174E-45B8-A303-5A951EF15041}" type="presOf" srcId="{DF9C001A-B9F7-4C3C-807F-B234D930B5E0}" destId="{ACC645AC-A96F-47FB-8137-67EA0ABAB113}" srcOrd="0" destOrd="2" presId="urn:microsoft.com/office/officeart/2005/8/layout/vList6"/>
    <dgm:cxn modelId="{664B8C52-65BE-4970-8D7C-E5C8EB0B1317}" srcId="{5945CF28-4A0B-42CA-A2C3-BE44A192C63C}" destId="{014413BF-659E-433B-B357-17F79BA0ACA7}" srcOrd="0" destOrd="0" parTransId="{93FB38F3-E816-41D8-AFB1-AED9B6B3A8E7}" sibTransId="{BEDC653F-43E4-45FD-A3E8-7E4A88246A9B}"/>
    <dgm:cxn modelId="{F08E9476-C286-4010-9380-9C7C17F28FD2}" srcId="{2E26596B-F393-4879-88F1-FCF335418DD3}" destId="{AED7816F-DC1B-4452-8E70-2AAC19A2885B}" srcOrd="1" destOrd="0" parTransId="{FA3D540F-9ACB-4127-B93F-4378CE07A9E0}" sibTransId="{B9150DDC-8458-4335-B39A-B5607EB48995}"/>
    <dgm:cxn modelId="{B37FF257-1A07-4A2C-8EFE-D4E5F78434A5}" srcId="{5945CF28-4A0B-42CA-A2C3-BE44A192C63C}" destId="{786BD674-B4C8-4928-B2EE-1793391DBE22}" srcOrd="4" destOrd="0" parTransId="{3BDB13B2-0431-45F7-BAFD-4C7BF5FF7CF0}" sibTransId="{6FE4C17A-BC65-450A-85E6-E6681922AF3F}"/>
    <dgm:cxn modelId="{C7884C7F-E011-45E5-999A-F97FD53E027C}" srcId="{2E26596B-F393-4879-88F1-FCF335418DD3}" destId="{DF9C001A-B9F7-4C3C-807F-B234D930B5E0}" srcOrd="2" destOrd="0" parTransId="{40F2579D-A9A3-43DD-9AB6-73D13CFF8D91}" sibTransId="{D735F7A9-396E-4ADC-9C7F-D4838419CB0A}"/>
    <dgm:cxn modelId="{8C35B884-10AA-4A27-92F6-9D1DF35FCFE7}" srcId="{2E26596B-F393-4879-88F1-FCF335418DD3}" destId="{CB8129F6-9E67-4A7C-A23F-3753416783D1}" srcOrd="0" destOrd="0" parTransId="{856A4E17-514C-400A-AE15-3E0C54F73471}" sibTransId="{489307A2-00A5-4440-912B-1444109BC32F}"/>
    <dgm:cxn modelId="{E7D40997-DCE8-427E-A632-BC408D5E2A58}" type="presOf" srcId="{AF3B5213-14F9-47BB-A2FB-B94477CE7EC7}" destId="{54621FFD-A9DA-4390-AEF2-99E8AC7051BE}" srcOrd="0" destOrd="2" presId="urn:microsoft.com/office/officeart/2005/8/layout/vList6"/>
    <dgm:cxn modelId="{5742EF98-597A-4474-B5A2-814DEE3AD215}" type="presOf" srcId="{0B373664-9914-4593-9AFA-CBEE48BC1911}" destId="{ACC645AC-A96F-47FB-8137-67EA0ABAB113}" srcOrd="0" destOrd="3" presId="urn:microsoft.com/office/officeart/2005/8/layout/vList6"/>
    <dgm:cxn modelId="{A9E69C99-6B3E-4866-ACDD-6305E6A979F3}" type="presOf" srcId="{014413BF-659E-433B-B357-17F79BA0ACA7}" destId="{54621FFD-A9DA-4390-AEF2-99E8AC7051BE}" srcOrd="0" destOrd="0" presId="urn:microsoft.com/office/officeart/2005/8/layout/vList6"/>
    <dgm:cxn modelId="{03470E9F-8D5C-41FA-8939-F6B8DC8B4232}" type="presOf" srcId="{786BD674-B4C8-4928-B2EE-1793391DBE22}" destId="{54621FFD-A9DA-4390-AEF2-99E8AC7051BE}" srcOrd="0" destOrd="4" presId="urn:microsoft.com/office/officeart/2005/8/layout/vList6"/>
    <dgm:cxn modelId="{8C12D3B0-5869-48F4-B980-AFC6E6306A5D}" srcId="{0C9D2505-EA84-48FC-9A87-2B3F46E489C5}" destId="{422308AD-3AEB-4724-B788-01F8803D498D}" srcOrd="1" destOrd="0" parTransId="{180393D2-8EF8-4E0E-8AD5-166F545464E8}" sibTransId="{AD82DB37-4A77-4667-B8EA-F1C71A6BFEC7}"/>
    <dgm:cxn modelId="{5C9F31B9-0CF4-4265-92EC-D5635360D2A4}" srcId="{0C9D2505-EA84-48FC-9A87-2B3F46E489C5}" destId="{D07E1F67-84CB-4E2B-9C3F-E5E429F53483}" srcOrd="3" destOrd="0" parTransId="{22457AF4-6DB5-4693-94CD-FC23139410ED}" sibTransId="{79BF524F-8827-4F24-9AF1-802F70855DF0}"/>
    <dgm:cxn modelId="{0F0BCEC2-36A4-4225-BA1F-2D3A6E23369D}" srcId="{0C9D2505-EA84-48FC-9A87-2B3F46E489C5}" destId="{9B9ABE57-1ACE-4FC1-B480-EBC9B8AE6871}" srcOrd="0" destOrd="0" parTransId="{61FFED92-DB26-479D-9895-A50D8044E6D9}" sibTransId="{356D2C28-7455-4E3A-9F4A-3A2E84D39B2C}"/>
    <dgm:cxn modelId="{F45003C8-5A99-415A-BEB1-FE4CA843D2FC}" type="presOf" srcId="{79C1947B-08BD-4241-9BE2-A351617D05D9}" destId="{970B1D59-98DE-4433-89FB-8C10ED72709E}" srcOrd="0" destOrd="2" presId="urn:microsoft.com/office/officeart/2005/8/layout/vList6"/>
    <dgm:cxn modelId="{E959C5CC-3783-4929-BD55-43711853A7A8}" type="presOf" srcId="{AED7816F-DC1B-4452-8E70-2AAC19A2885B}" destId="{ACC645AC-A96F-47FB-8137-67EA0ABAB113}" srcOrd="0" destOrd="1" presId="urn:microsoft.com/office/officeart/2005/8/layout/vList6"/>
    <dgm:cxn modelId="{EA6D1DCD-6838-4AD0-A7F0-9A1BF0D02387}" srcId="{0C9D2505-EA84-48FC-9A87-2B3F46E489C5}" destId="{79C1947B-08BD-4241-9BE2-A351617D05D9}" srcOrd="2" destOrd="0" parTransId="{30950AF5-A98E-45C4-AEDF-D3D4B23808F7}" sibTransId="{0A7E00E2-F0DD-4A9B-A485-B2DD36DE2EE0}"/>
    <dgm:cxn modelId="{1BDD04CE-1CD8-4575-A463-AC877AB580BF}" type="presOf" srcId="{5608605E-861B-4ED5-9B2F-A417B7F96F25}" destId="{54621FFD-A9DA-4390-AEF2-99E8AC7051BE}" srcOrd="0" destOrd="1" presId="urn:microsoft.com/office/officeart/2005/8/layout/vList6"/>
    <dgm:cxn modelId="{40B75CD8-A5BD-4981-9CB0-303565249E0B}" srcId="{48E9354E-0303-40D1-A239-A8213F4EDC74}" destId="{0C9D2505-EA84-48FC-9A87-2B3F46E489C5}" srcOrd="2" destOrd="0" parTransId="{568030CC-2337-4205-ABEF-815081737A55}" sibTransId="{F0715BA1-B5B5-475B-8E83-9A8DDD7C7A4C}"/>
    <dgm:cxn modelId="{EA958DDC-B5A3-4557-B5BD-7F8480612E5E}" type="presOf" srcId="{D07E1F67-84CB-4E2B-9C3F-E5E429F53483}" destId="{970B1D59-98DE-4433-89FB-8C10ED72709E}" srcOrd="0" destOrd="3" presId="urn:microsoft.com/office/officeart/2005/8/layout/vList6"/>
    <dgm:cxn modelId="{29D736EB-B57A-435A-AB61-1ED9740CEC0E}" srcId="{48E9354E-0303-40D1-A239-A8213F4EDC74}" destId="{2E26596B-F393-4879-88F1-FCF335418DD3}" srcOrd="1" destOrd="0" parTransId="{2B1499F0-5848-4358-8DAD-411426736417}" sibTransId="{22B2D84C-4954-48F6-91AC-479187983671}"/>
    <dgm:cxn modelId="{52ED53EC-52F3-45C0-814A-13D148473EA8}" srcId="{2E26596B-F393-4879-88F1-FCF335418DD3}" destId="{0B373664-9914-4593-9AFA-CBEE48BC1911}" srcOrd="3" destOrd="0" parTransId="{2D06C00F-E9BB-49B0-BDEC-959151D90380}" sibTransId="{F98DC8F8-1006-479D-A7EE-AEC4EA46F878}"/>
    <dgm:cxn modelId="{E2A995F7-99A1-4344-8065-71881957575B}" type="presOf" srcId="{E26BA89F-1D2E-4BD0-A930-4BB1D783CB97}" destId="{54621FFD-A9DA-4390-AEF2-99E8AC7051BE}" srcOrd="0" destOrd="3" presId="urn:microsoft.com/office/officeart/2005/8/layout/vList6"/>
    <dgm:cxn modelId="{F502672B-0989-4250-924A-60CAFA021545}" type="presParOf" srcId="{582DD74D-0C9C-467D-9D73-52FB44E639DC}" destId="{D73E6672-DF44-4C3C-8A8C-A645BFBB740A}" srcOrd="0" destOrd="0" presId="urn:microsoft.com/office/officeart/2005/8/layout/vList6"/>
    <dgm:cxn modelId="{D2049129-7749-4EEE-8B70-44A11D7EE910}" type="presParOf" srcId="{D73E6672-DF44-4C3C-8A8C-A645BFBB740A}" destId="{4D7A58C0-CE1A-46E4-AD49-54EF58FA88DF}" srcOrd="0" destOrd="0" presId="urn:microsoft.com/office/officeart/2005/8/layout/vList6"/>
    <dgm:cxn modelId="{4665836F-E687-4D74-A695-ADAF38DD10E0}" type="presParOf" srcId="{D73E6672-DF44-4C3C-8A8C-A645BFBB740A}" destId="{54621FFD-A9DA-4390-AEF2-99E8AC7051BE}" srcOrd="1" destOrd="0" presId="urn:microsoft.com/office/officeart/2005/8/layout/vList6"/>
    <dgm:cxn modelId="{DCED5DD2-1DD5-4BFE-83C9-814391D8ECA4}" type="presParOf" srcId="{582DD74D-0C9C-467D-9D73-52FB44E639DC}" destId="{6D5E3B27-4BC1-4460-AC0E-7935F78E8F5E}" srcOrd="1" destOrd="0" presId="urn:microsoft.com/office/officeart/2005/8/layout/vList6"/>
    <dgm:cxn modelId="{DF0A92C8-AC80-463C-9C88-F280507D1388}" type="presParOf" srcId="{582DD74D-0C9C-467D-9D73-52FB44E639DC}" destId="{52685DC3-0F5A-40DA-A7C6-B81D17E1D6F5}" srcOrd="2" destOrd="0" presId="urn:microsoft.com/office/officeart/2005/8/layout/vList6"/>
    <dgm:cxn modelId="{A6429F77-2435-4B6E-831D-A04A11662552}" type="presParOf" srcId="{52685DC3-0F5A-40DA-A7C6-B81D17E1D6F5}" destId="{F56989EB-DCAA-40E9-AB4B-7F8955775E69}" srcOrd="0" destOrd="0" presId="urn:microsoft.com/office/officeart/2005/8/layout/vList6"/>
    <dgm:cxn modelId="{538EBAE3-34A4-443C-84D7-2CB15F859270}" type="presParOf" srcId="{52685DC3-0F5A-40DA-A7C6-B81D17E1D6F5}" destId="{ACC645AC-A96F-47FB-8137-67EA0ABAB113}" srcOrd="1" destOrd="0" presId="urn:microsoft.com/office/officeart/2005/8/layout/vList6"/>
    <dgm:cxn modelId="{3E4A9A0E-C94C-4F39-8B84-B8CA7E76C770}" type="presParOf" srcId="{582DD74D-0C9C-467D-9D73-52FB44E639DC}" destId="{95CD650B-A5C9-4C0C-A081-2F0297A27751}" srcOrd="3" destOrd="0" presId="urn:microsoft.com/office/officeart/2005/8/layout/vList6"/>
    <dgm:cxn modelId="{DC8789E6-9292-43A3-BA58-04AF4DDDEE08}" type="presParOf" srcId="{582DD74D-0C9C-467D-9D73-52FB44E639DC}" destId="{9E5CE616-3377-463C-A11B-65EFFAC794CC}" srcOrd="4" destOrd="0" presId="urn:microsoft.com/office/officeart/2005/8/layout/vList6"/>
    <dgm:cxn modelId="{4C089EA3-55A8-4789-BA84-7ECD6463CAC8}" type="presParOf" srcId="{9E5CE616-3377-463C-A11B-65EFFAC794CC}" destId="{42C78D87-0060-40EF-9BB0-9A4EC7FD1DD5}" srcOrd="0" destOrd="0" presId="urn:microsoft.com/office/officeart/2005/8/layout/vList6"/>
    <dgm:cxn modelId="{3A451A6D-006B-4162-87D9-30C83E5FC9D4}" type="presParOf" srcId="{9E5CE616-3377-463C-A11B-65EFFAC794CC}" destId="{970B1D59-98DE-4433-89FB-8C10ED72709E}"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01C931-A7C5-4772-ADC5-376D7E14795D}"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E38EE5C6-5C5E-4EAB-AD16-4D0B8C66BF2E}">
      <dgm:prSet phldrT="[Text]"/>
      <dgm:spPr/>
      <dgm:t>
        <a:bodyPr/>
        <a:lstStyle/>
        <a:p>
          <a:r>
            <a:rPr lang="en-US" b="1" dirty="0">
              <a:solidFill>
                <a:schemeClr val="tx1"/>
              </a:solidFill>
            </a:rPr>
            <a:t>STRUCTURE &amp; LINE OF DEFENSE</a:t>
          </a:r>
        </a:p>
      </dgm:t>
    </dgm:pt>
    <dgm:pt modelId="{EE08C4F1-5FD6-49B7-ABEA-9BE41027EC8B}" type="parTrans" cxnId="{A76C69FE-791B-4F95-8F6C-12E0DE43B339}">
      <dgm:prSet/>
      <dgm:spPr/>
      <dgm:t>
        <a:bodyPr/>
        <a:lstStyle/>
        <a:p>
          <a:endParaRPr lang="en-US"/>
        </a:p>
      </dgm:t>
    </dgm:pt>
    <dgm:pt modelId="{FB06BDE9-C9CF-4870-9C68-FBC11DC855A7}" type="sibTrans" cxnId="{A76C69FE-791B-4F95-8F6C-12E0DE43B339}">
      <dgm:prSet/>
      <dgm:spPr/>
      <dgm:t>
        <a:bodyPr/>
        <a:lstStyle/>
        <a:p>
          <a:endParaRPr lang="en-US"/>
        </a:p>
      </dgm:t>
    </dgm:pt>
    <dgm:pt modelId="{F41754D1-1CD1-452A-A0B5-F60FB2C3762F}">
      <dgm:prSet phldrT="[Text]"/>
      <dgm:spPr/>
      <dgm:t>
        <a:bodyPr/>
        <a:lstStyle/>
        <a:p>
          <a:r>
            <a:rPr lang="en-US" b="1" dirty="0">
              <a:solidFill>
                <a:schemeClr val="tx1"/>
              </a:solidFill>
            </a:rPr>
            <a:t>STRESSORS</a:t>
          </a:r>
        </a:p>
      </dgm:t>
    </dgm:pt>
    <dgm:pt modelId="{EEAC56D9-6436-4ACB-B946-C40071B439D1}" type="parTrans" cxnId="{550C9D03-6A0C-4227-B551-3D825AA41379}">
      <dgm:prSet/>
      <dgm:spPr/>
      <dgm:t>
        <a:bodyPr/>
        <a:lstStyle/>
        <a:p>
          <a:endParaRPr lang="en-US"/>
        </a:p>
      </dgm:t>
    </dgm:pt>
    <dgm:pt modelId="{3F57BF0A-422C-44FC-B219-76E4296959B1}" type="sibTrans" cxnId="{550C9D03-6A0C-4227-B551-3D825AA41379}">
      <dgm:prSet/>
      <dgm:spPr/>
      <dgm:t>
        <a:bodyPr/>
        <a:lstStyle/>
        <a:p>
          <a:endParaRPr lang="en-US"/>
        </a:p>
      </dgm:t>
    </dgm:pt>
    <dgm:pt modelId="{8B17D2A8-3799-451A-9792-B0BB00F6A01A}">
      <dgm:prSet phldrT="[Text]"/>
      <dgm:spPr/>
      <dgm:t>
        <a:bodyPr/>
        <a:lstStyle/>
        <a:p>
          <a:r>
            <a:rPr lang="en-US" b="1" dirty="0">
              <a:solidFill>
                <a:schemeClr val="tx1"/>
              </a:solidFill>
            </a:rPr>
            <a:t>REACTION</a:t>
          </a:r>
        </a:p>
      </dgm:t>
    </dgm:pt>
    <dgm:pt modelId="{98C3770A-C5A3-46A3-A20E-AB1510438818}" type="parTrans" cxnId="{6B0FE565-F57D-4EB5-95B5-6D48F5BA2ADC}">
      <dgm:prSet/>
      <dgm:spPr/>
      <dgm:t>
        <a:bodyPr/>
        <a:lstStyle/>
        <a:p>
          <a:endParaRPr lang="en-US"/>
        </a:p>
      </dgm:t>
    </dgm:pt>
    <dgm:pt modelId="{5A271124-C8CF-46E8-8F50-1E0462AFB96B}" type="sibTrans" cxnId="{6B0FE565-F57D-4EB5-95B5-6D48F5BA2ADC}">
      <dgm:prSet/>
      <dgm:spPr/>
      <dgm:t>
        <a:bodyPr/>
        <a:lstStyle/>
        <a:p>
          <a:endParaRPr lang="en-US"/>
        </a:p>
      </dgm:t>
    </dgm:pt>
    <dgm:pt modelId="{8857C78F-CFCA-457F-BB7B-D5C240CADD5F}">
      <dgm:prSet phldrT="[Text]"/>
      <dgm:spPr/>
      <dgm:t>
        <a:bodyPr/>
        <a:lstStyle/>
        <a:p>
          <a:r>
            <a:rPr lang="en-US" b="1" dirty="0">
              <a:solidFill>
                <a:schemeClr val="tx1"/>
              </a:solidFill>
            </a:rPr>
            <a:t>INTERVENTIONS</a:t>
          </a:r>
        </a:p>
      </dgm:t>
    </dgm:pt>
    <dgm:pt modelId="{A4B31C68-3618-4F9B-93E2-04C579E29867}" type="parTrans" cxnId="{34D57EDF-4632-41DA-BDA7-5D78E12786E6}">
      <dgm:prSet/>
      <dgm:spPr/>
      <dgm:t>
        <a:bodyPr/>
        <a:lstStyle/>
        <a:p>
          <a:endParaRPr lang="en-US"/>
        </a:p>
      </dgm:t>
    </dgm:pt>
    <dgm:pt modelId="{7091E465-28F3-4E49-A6A2-F553B4827359}" type="sibTrans" cxnId="{34D57EDF-4632-41DA-BDA7-5D78E12786E6}">
      <dgm:prSet/>
      <dgm:spPr/>
      <dgm:t>
        <a:bodyPr/>
        <a:lstStyle/>
        <a:p>
          <a:endParaRPr lang="en-US"/>
        </a:p>
      </dgm:t>
    </dgm:pt>
    <dgm:pt modelId="{40FDF5CB-00A3-4CB6-9067-F3C1A0000495}">
      <dgm:prSet phldrT="[Text]"/>
      <dgm:spPr/>
      <dgm:t>
        <a:bodyPr/>
        <a:lstStyle/>
        <a:p>
          <a:r>
            <a:rPr lang="en-US" b="1" dirty="0">
              <a:solidFill>
                <a:schemeClr val="tx1"/>
              </a:solidFill>
            </a:rPr>
            <a:t>LEVELS OF PREVENTION</a:t>
          </a:r>
        </a:p>
      </dgm:t>
    </dgm:pt>
    <dgm:pt modelId="{D1CEC1B7-C7FF-49DC-92EF-EDABEC820C6E}" type="parTrans" cxnId="{4369DE86-F63C-4844-BE72-007351294676}">
      <dgm:prSet/>
      <dgm:spPr/>
      <dgm:t>
        <a:bodyPr/>
        <a:lstStyle/>
        <a:p>
          <a:endParaRPr lang="en-US"/>
        </a:p>
      </dgm:t>
    </dgm:pt>
    <dgm:pt modelId="{0AE638C1-B66B-4ECA-8E5F-D445969E35E5}" type="sibTrans" cxnId="{4369DE86-F63C-4844-BE72-007351294676}">
      <dgm:prSet/>
      <dgm:spPr/>
      <dgm:t>
        <a:bodyPr/>
        <a:lstStyle/>
        <a:p>
          <a:endParaRPr lang="en-US"/>
        </a:p>
      </dgm:t>
    </dgm:pt>
    <dgm:pt modelId="{C9B878E0-14AE-4A62-9D69-38324A7FAB47}">
      <dgm:prSet phldrT="[Text]"/>
      <dgm:spPr/>
      <dgm:t>
        <a:bodyPr/>
        <a:lstStyle/>
        <a:p>
          <a:r>
            <a:rPr lang="en-US" b="1" dirty="0">
              <a:solidFill>
                <a:schemeClr val="tx1"/>
              </a:solidFill>
            </a:rPr>
            <a:t>RECONSTITUTION</a:t>
          </a:r>
        </a:p>
      </dgm:t>
    </dgm:pt>
    <dgm:pt modelId="{E7BF6A8B-FE15-4011-9745-D0F4F0102ABF}" type="parTrans" cxnId="{D326862D-F101-470E-B270-1E206D8833CA}">
      <dgm:prSet/>
      <dgm:spPr/>
      <dgm:t>
        <a:bodyPr/>
        <a:lstStyle/>
        <a:p>
          <a:endParaRPr lang="en-US"/>
        </a:p>
      </dgm:t>
    </dgm:pt>
    <dgm:pt modelId="{187BB11C-4027-4BC9-AD5F-11AA2C43ADD9}" type="sibTrans" cxnId="{D326862D-F101-470E-B270-1E206D8833CA}">
      <dgm:prSet/>
      <dgm:spPr/>
      <dgm:t>
        <a:bodyPr/>
        <a:lstStyle/>
        <a:p>
          <a:endParaRPr lang="en-US"/>
        </a:p>
      </dgm:t>
    </dgm:pt>
    <dgm:pt modelId="{47DBBF6C-2B77-4357-AABB-F60944334449}" type="pres">
      <dgm:prSet presAssocID="{5F01C931-A7C5-4772-ADC5-376D7E14795D}" presName="Name0" presStyleCnt="0">
        <dgm:presLayoutVars>
          <dgm:chMax val="1"/>
          <dgm:dir/>
          <dgm:animLvl val="ctr"/>
          <dgm:resizeHandles val="exact"/>
        </dgm:presLayoutVars>
      </dgm:prSet>
      <dgm:spPr/>
    </dgm:pt>
    <dgm:pt modelId="{C9AAAB37-9CEB-415A-9511-44895D5CE92A}" type="pres">
      <dgm:prSet presAssocID="{E38EE5C6-5C5E-4EAB-AD16-4D0B8C66BF2E}" presName="centerShape" presStyleLbl="node0" presStyleIdx="0" presStyleCnt="1"/>
      <dgm:spPr/>
    </dgm:pt>
    <dgm:pt modelId="{909D512A-2511-463C-AD21-B95ECCEA89DF}" type="pres">
      <dgm:prSet presAssocID="{EEAC56D9-6436-4ACB-B946-C40071B439D1}" presName="parTrans" presStyleLbl="sibTrans2D1" presStyleIdx="0" presStyleCnt="5"/>
      <dgm:spPr/>
    </dgm:pt>
    <dgm:pt modelId="{5F90A807-A6BF-4038-9528-84FCE027548A}" type="pres">
      <dgm:prSet presAssocID="{EEAC56D9-6436-4ACB-B946-C40071B439D1}" presName="connectorText" presStyleLbl="sibTrans2D1" presStyleIdx="0" presStyleCnt="5"/>
      <dgm:spPr/>
    </dgm:pt>
    <dgm:pt modelId="{E9E5B2CE-1879-4224-881B-601F5EC14BA1}" type="pres">
      <dgm:prSet presAssocID="{F41754D1-1CD1-452A-A0B5-F60FB2C3762F}" presName="node" presStyleLbl="node1" presStyleIdx="0" presStyleCnt="5">
        <dgm:presLayoutVars>
          <dgm:bulletEnabled val="1"/>
        </dgm:presLayoutVars>
      </dgm:prSet>
      <dgm:spPr/>
    </dgm:pt>
    <dgm:pt modelId="{10880875-7D86-441B-8107-BFB37BC3D104}" type="pres">
      <dgm:prSet presAssocID="{98C3770A-C5A3-46A3-A20E-AB1510438818}" presName="parTrans" presStyleLbl="sibTrans2D1" presStyleIdx="1" presStyleCnt="5"/>
      <dgm:spPr/>
    </dgm:pt>
    <dgm:pt modelId="{F3472BCE-09A7-479B-A600-3C2AB9AD4169}" type="pres">
      <dgm:prSet presAssocID="{98C3770A-C5A3-46A3-A20E-AB1510438818}" presName="connectorText" presStyleLbl="sibTrans2D1" presStyleIdx="1" presStyleCnt="5"/>
      <dgm:spPr/>
    </dgm:pt>
    <dgm:pt modelId="{7673A2E8-F6C5-4454-AC32-BC84A9FB8987}" type="pres">
      <dgm:prSet presAssocID="{8B17D2A8-3799-451A-9792-B0BB00F6A01A}" presName="node" presStyleLbl="node1" presStyleIdx="1" presStyleCnt="5">
        <dgm:presLayoutVars>
          <dgm:bulletEnabled val="1"/>
        </dgm:presLayoutVars>
      </dgm:prSet>
      <dgm:spPr/>
    </dgm:pt>
    <dgm:pt modelId="{730411AB-8148-4A70-B997-6E36C2495296}" type="pres">
      <dgm:prSet presAssocID="{A4B31C68-3618-4F9B-93E2-04C579E29867}" presName="parTrans" presStyleLbl="sibTrans2D1" presStyleIdx="2" presStyleCnt="5"/>
      <dgm:spPr/>
    </dgm:pt>
    <dgm:pt modelId="{6A9E1E6E-7036-4778-BBA9-51F6D3E5E384}" type="pres">
      <dgm:prSet presAssocID="{A4B31C68-3618-4F9B-93E2-04C579E29867}" presName="connectorText" presStyleLbl="sibTrans2D1" presStyleIdx="2" presStyleCnt="5"/>
      <dgm:spPr/>
    </dgm:pt>
    <dgm:pt modelId="{CAEB4BB1-FAE1-4656-BF15-61BD82008813}" type="pres">
      <dgm:prSet presAssocID="{8857C78F-CFCA-457F-BB7B-D5C240CADD5F}" presName="node" presStyleLbl="node1" presStyleIdx="2" presStyleCnt="5">
        <dgm:presLayoutVars>
          <dgm:bulletEnabled val="1"/>
        </dgm:presLayoutVars>
      </dgm:prSet>
      <dgm:spPr/>
    </dgm:pt>
    <dgm:pt modelId="{62A74590-9BB3-4DF1-897D-2FC1ED5D09D2}" type="pres">
      <dgm:prSet presAssocID="{D1CEC1B7-C7FF-49DC-92EF-EDABEC820C6E}" presName="parTrans" presStyleLbl="sibTrans2D1" presStyleIdx="3" presStyleCnt="5"/>
      <dgm:spPr/>
    </dgm:pt>
    <dgm:pt modelId="{A231640B-94C2-46CD-B9E5-7E7BA22B12B7}" type="pres">
      <dgm:prSet presAssocID="{D1CEC1B7-C7FF-49DC-92EF-EDABEC820C6E}" presName="connectorText" presStyleLbl="sibTrans2D1" presStyleIdx="3" presStyleCnt="5"/>
      <dgm:spPr/>
    </dgm:pt>
    <dgm:pt modelId="{E811A274-B5F5-4791-B62A-3C3978CEF18A}" type="pres">
      <dgm:prSet presAssocID="{40FDF5CB-00A3-4CB6-9067-F3C1A0000495}" presName="node" presStyleLbl="node1" presStyleIdx="3" presStyleCnt="5" custRadScaleRad="101687" custRadScaleInc="-2022">
        <dgm:presLayoutVars>
          <dgm:bulletEnabled val="1"/>
        </dgm:presLayoutVars>
      </dgm:prSet>
      <dgm:spPr/>
    </dgm:pt>
    <dgm:pt modelId="{7848E9C5-B4C7-43DF-B0AF-AB7D56FA1D7B}" type="pres">
      <dgm:prSet presAssocID="{E7BF6A8B-FE15-4011-9745-D0F4F0102ABF}" presName="parTrans" presStyleLbl="sibTrans2D1" presStyleIdx="4" presStyleCnt="5"/>
      <dgm:spPr/>
    </dgm:pt>
    <dgm:pt modelId="{3650507F-8093-4E7F-8834-6A7A2E85B2BD}" type="pres">
      <dgm:prSet presAssocID="{E7BF6A8B-FE15-4011-9745-D0F4F0102ABF}" presName="connectorText" presStyleLbl="sibTrans2D1" presStyleIdx="4" presStyleCnt="5"/>
      <dgm:spPr/>
    </dgm:pt>
    <dgm:pt modelId="{AE0A17F9-F730-4D2B-9D0A-0CDD3964ABE3}" type="pres">
      <dgm:prSet presAssocID="{C9B878E0-14AE-4A62-9D69-38324A7FAB47}" presName="node" presStyleLbl="node1" presStyleIdx="4" presStyleCnt="5">
        <dgm:presLayoutVars>
          <dgm:bulletEnabled val="1"/>
        </dgm:presLayoutVars>
      </dgm:prSet>
      <dgm:spPr/>
    </dgm:pt>
  </dgm:ptLst>
  <dgm:cxnLst>
    <dgm:cxn modelId="{D4A50303-800A-4B7C-8CF5-59559F69112A}" type="presOf" srcId="{8B17D2A8-3799-451A-9792-B0BB00F6A01A}" destId="{7673A2E8-F6C5-4454-AC32-BC84A9FB8987}" srcOrd="0" destOrd="0" presId="urn:microsoft.com/office/officeart/2005/8/layout/radial5"/>
    <dgm:cxn modelId="{550C9D03-6A0C-4227-B551-3D825AA41379}" srcId="{E38EE5C6-5C5E-4EAB-AD16-4D0B8C66BF2E}" destId="{F41754D1-1CD1-452A-A0B5-F60FB2C3762F}" srcOrd="0" destOrd="0" parTransId="{EEAC56D9-6436-4ACB-B946-C40071B439D1}" sibTransId="{3F57BF0A-422C-44FC-B219-76E4296959B1}"/>
    <dgm:cxn modelId="{D0A1FC05-BEDC-45AF-BB4F-CC396B99BC7A}" type="presOf" srcId="{E38EE5C6-5C5E-4EAB-AD16-4D0B8C66BF2E}" destId="{C9AAAB37-9CEB-415A-9511-44895D5CE92A}" srcOrd="0" destOrd="0" presId="urn:microsoft.com/office/officeart/2005/8/layout/radial5"/>
    <dgm:cxn modelId="{F913760C-180A-4894-BB67-04102323E78C}" type="presOf" srcId="{EEAC56D9-6436-4ACB-B946-C40071B439D1}" destId="{909D512A-2511-463C-AD21-B95ECCEA89DF}" srcOrd="0" destOrd="0" presId="urn:microsoft.com/office/officeart/2005/8/layout/radial5"/>
    <dgm:cxn modelId="{D326862D-F101-470E-B270-1E206D8833CA}" srcId="{E38EE5C6-5C5E-4EAB-AD16-4D0B8C66BF2E}" destId="{C9B878E0-14AE-4A62-9D69-38324A7FAB47}" srcOrd="4" destOrd="0" parTransId="{E7BF6A8B-FE15-4011-9745-D0F4F0102ABF}" sibTransId="{187BB11C-4027-4BC9-AD5F-11AA2C43ADD9}"/>
    <dgm:cxn modelId="{464C7140-3007-49E2-942F-0BA8CF452419}" type="presOf" srcId="{E7BF6A8B-FE15-4011-9745-D0F4F0102ABF}" destId="{7848E9C5-B4C7-43DF-B0AF-AB7D56FA1D7B}" srcOrd="0" destOrd="0" presId="urn:microsoft.com/office/officeart/2005/8/layout/radial5"/>
    <dgm:cxn modelId="{A0D1765B-B977-4301-9A90-E3BE4BA28979}" type="presOf" srcId="{98C3770A-C5A3-46A3-A20E-AB1510438818}" destId="{10880875-7D86-441B-8107-BFB37BC3D104}" srcOrd="0" destOrd="0" presId="urn:microsoft.com/office/officeart/2005/8/layout/radial5"/>
    <dgm:cxn modelId="{6B0FE565-F57D-4EB5-95B5-6D48F5BA2ADC}" srcId="{E38EE5C6-5C5E-4EAB-AD16-4D0B8C66BF2E}" destId="{8B17D2A8-3799-451A-9792-B0BB00F6A01A}" srcOrd="1" destOrd="0" parTransId="{98C3770A-C5A3-46A3-A20E-AB1510438818}" sibTransId="{5A271124-C8CF-46E8-8F50-1E0462AFB96B}"/>
    <dgm:cxn modelId="{61B28E6B-D23D-4494-AFCE-09245E62E2CF}" type="presOf" srcId="{E7BF6A8B-FE15-4011-9745-D0F4F0102ABF}" destId="{3650507F-8093-4E7F-8834-6A7A2E85B2BD}" srcOrd="1" destOrd="0" presId="urn:microsoft.com/office/officeart/2005/8/layout/radial5"/>
    <dgm:cxn modelId="{B9AAA96F-AF3B-4837-B4C8-15AC5EB58311}" type="presOf" srcId="{D1CEC1B7-C7FF-49DC-92EF-EDABEC820C6E}" destId="{A231640B-94C2-46CD-B9E5-7E7BA22B12B7}" srcOrd="1" destOrd="0" presId="urn:microsoft.com/office/officeart/2005/8/layout/radial5"/>
    <dgm:cxn modelId="{42C65153-336B-49CB-9BCF-2076AA5B1E0D}" type="presOf" srcId="{40FDF5CB-00A3-4CB6-9067-F3C1A0000495}" destId="{E811A274-B5F5-4791-B62A-3C3978CEF18A}" srcOrd="0" destOrd="0" presId="urn:microsoft.com/office/officeart/2005/8/layout/radial5"/>
    <dgm:cxn modelId="{70B5BB56-CDBE-4462-8B0C-1E4E9367A410}" type="presOf" srcId="{A4B31C68-3618-4F9B-93E2-04C579E29867}" destId="{6A9E1E6E-7036-4778-BBA9-51F6D3E5E384}" srcOrd="1" destOrd="0" presId="urn:microsoft.com/office/officeart/2005/8/layout/radial5"/>
    <dgm:cxn modelId="{4369DE86-F63C-4844-BE72-007351294676}" srcId="{E38EE5C6-5C5E-4EAB-AD16-4D0B8C66BF2E}" destId="{40FDF5CB-00A3-4CB6-9067-F3C1A0000495}" srcOrd="3" destOrd="0" parTransId="{D1CEC1B7-C7FF-49DC-92EF-EDABEC820C6E}" sibTransId="{0AE638C1-B66B-4ECA-8E5F-D445969E35E5}"/>
    <dgm:cxn modelId="{0AC51A8A-3783-4C47-BA07-B8307A6391DD}" type="presOf" srcId="{5F01C931-A7C5-4772-ADC5-376D7E14795D}" destId="{47DBBF6C-2B77-4357-AABB-F60944334449}" srcOrd="0" destOrd="0" presId="urn:microsoft.com/office/officeart/2005/8/layout/radial5"/>
    <dgm:cxn modelId="{D764FD9E-A85C-434C-AE4B-914FA9DCE558}" type="presOf" srcId="{98C3770A-C5A3-46A3-A20E-AB1510438818}" destId="{F3472BCE-09A7-479B-A600-3C2AB9AD4169}" srcOrd="1" destOrd="0" presId="urn:microsoft.com/office/officeart/2005/8/layout/radial5"/>
    <dgm:cxn modelId="{A6E580BD-0D48-4D5C-8D44-17791A1D5FE3}" type="presOf" srcId="{C9B878E0-14AE-4A62-9D69-38324A7FAB47}" destId="{AE0A17F9-F730-4D2B-9D0A-0CDD3964ABE3}" srcOrd="0" destOrd="0" presId="urn:microsoft.com/office/officeart/2005/8/layout/radial5"/>
    <dgm:cxn modelId="{3541E3D1-8438-4ED3-B457-278B625F7DF6}" type="presOf" srcId="{F41754D1-1CD1-452A-A0B5-F60FB2C3762F}" destId="{E9E5B2CE-1879-4224-881B-601F5EC14BA1}" srcOrd="0" destOrd="0" presId="urn:microsoft.com/office/officeart/2005/8/layout/radial5"/>
    <dgm:cxn modelId="{D069CCD3-227C-493E-B43B-08B1CD6ED05C}" type="presOf" srcId="{EEAC56D9-6436-4ACB-B946-C40071B439D1}" destId="{5F90A807-A6BF-4038-9528-84FCE027548A}" srcOrd="1" destOrd="0" presId="urn:microsoft.com/office/officeart/2005/8/layout/radial5"/>
    <dgm:cxn modelId="{4457BEDD-B657-4CA3-B352-2C658F5F8A18}" type="presOf" srcId="{A4B31C68-3618-4F9B-93E2-04C579E29867}" destId="{730411AB-8148-4A70-B997-6E36C2495296}" srcOrd="0" destOrd="0" presId="urn:microsoft.com/office/officeart/2005/8/layout/radial5"/>
    <dgm:cxn modelId="{34D57EDF-4632-41DA-BDA7-5D78E12786E6}" srcId="{E38EE5C6-5C5E-4EAB-AD16-4D0B8C66BF2E}" destId="{8857C78F-CFCA-457F-BB7B-D5C240CADD5F}" srcOrd="2" destOrd="0" parTransId="{A4B31C68-3618-4F9B-93E2-04C579E29867}" sibTransId="{7091E465-28F3-4E49-A6A2-F553B4827359}"/>
    <dgm:cxn modelId="{13EE14E5-C4B6-48B4-9105-3A6C111322D0}" type="presOf" srcId="{D1CEC1B7-C7FF-49DC-92EF-EDABEC820C6E}" destId="{62A74590-9BB3-4DF1-897D-2FC1ED5D09D2}" srcOrd="0" destOrd="0" presId="urn:microsoft.com/office/officeart/2005/8/layout/radial5"/>
    <dgm:cxn modelId="{59730BF4-8175-47C8-872E-BF8FF9DACB1A}" type="presOf" srcId="{8857C78F-CFCA-457F-BB7B-D5C240CADD5F}" destId="{CAEB4BB1-FAE1-4656-BF15-61BD82008813}" srcOrd="0" destOrd="0" presId="urn:microsoft.com/office/officeart/2005/8/layout/radial5"/>
    <dgm:cxn modelId="{A76C69FE-791B-4F95-8F6C-12E0DE43B339}" srcId="{5F01C931-A7C5-4772-ADC5-376D7E14795D}" destId="{E38EE5C6-5C5E-4EAB-AD16-4D0B8C66BF2E}" srcOrd="0" destOrd="0" parTransId="{EE08C4F1-5FD6-49B7-ABEA-9BE41027EC8B}" sibTransId="{FB06BDE9-C9CF-4870-9C68-FBC11DC855A7}"/>
    <dgm:cxn modelId="{D465FDAD-EDE3-4E84-A0BE-4BCEE324991A}" type="presParOf" srcId="{47DBBF6C-2B77-4357-AABB-F60944334449}" destId="{C9AAAB37-9CEB-415A-9511-44895D5CE92A}" srcOrd="0" destOrd="0" presId="urn:microsoft.com/office/officeart/2005/8/layout/radial5"/>
    <dgm:cxn modelId="{00E7E41B-B720-4A57-B3EB-F323BD6DD479}" type="presParOf" srcId="{47DBBF6C-2B77-4357-AABB-F60944334449}" destId="{909D512A-2511-463C-AD21-B95ECCEA89DF}" srcOrd="1" destOrd="0" presId="urn:microsoft.com/office/officeart/2005/8/layout/radial5"/>
    <dgm:cxn modelId="{CE2243E3-FEAA-4810-B8C3-10446EFE3771}" type="presParOf" srcId="{909D512A-2511-463C-AD21-B95ECCEA89DF}" destId="{5F90A807-A6BF-4038-9528-84FCE027548A}" srcOrd="0" destOrd="0" presId="urn:microsoft.com/office/officeart/2005/8/layout/radial5"/>
    <dgm:cxn modelId="{359650F5-06BA-43F8-80BC-48D8530A14A9}" type="presParOf" srcId="{47DBBF6C-2B77-4357-AABB-F60944334449}" destId="{E9E5B2CE-1879-4224-881B-601F5EC14BA1}" srcOrd="2" destOrd="0" presId="urn:microsoft.com/office/officeart/2005/8/layout/radial5"/>
    <dgm:cxn modelId="{7CE4B824-296E-4D8F-90A2-4805D34B94B1}" type="presParOf" srcId="{47DBBF6C-2B77-4357-AABB-F60944334449}" destId="{10880875-7D86-441B-8107-BFB37BC3D104}" srcOrd="3" destOrd="0" presId="urn:microsoft.com/office/officeart/2005/8/layout/radial5"/>
    <dgm:cxn modelId="{BBC64831-40FD-4B88-A804-F41522971A0A}" type="presParOf" srcId="{10880875-7D86-441B-8107-BFB37BC3D104}" destId="{F3472BCE-09A7-479B-A600-3C2AB9AD4169}" srcOrd="0" destOrd="0" presId="urn:microsoft.com/office/officeart/2005/8/layout/radial5"/>
    <dgm:cxn modelId="{311672FC-5E17-4DB6-834F-0BD75A672BD0}" type="presParOf" srcId="{47DBBF6C-2B77-4357-AABB-F60944334449}" destId="{7673A2E8-F6C5-4454-AC32-BC84A9FB8987}" srcOrd="4" destOrd="0" presId="urn:microsoft.com/office/officeart/2005/8/layout/radial5"/>
    <dgm:cxn modelId="{88E6C962-D121-4DF9-9E6A-3A89ACE599C0}" type="presParOf" srcId="{47DBBF6C-2B77-4357-AABB-F60944334449}" destId="{730411AB-8148-4A70-B997-6E36C2495296}" srcOrd="5" destOrd="0" presId="urn:microsoft.com/office/officeart/2005/8/layout/radial5"/>
    <dgm:cxn modelId="{70701256-DDCB-4014-BB8A-C68D37691628}" type="presParOf" srcId="{730411AB-8148-4A70-B997-6E36C2495296}" destId="{6A9E1E6E-7036-4778-BBA9-51F6D3E5E384}" srcOrd="0" destOrd="0" presId="urn:microsoft.com/office/officeart/2005/8/layout/radial5"/>
    <dgm:cxn modelId="{AA1AAF2A-AA50-42B6-AC0C-F7B17A8D70C1}" type="presParOf" srcId="{47DBBF6C-2B77-4357-AABB-F60944334449}" destId="{CAEB4BB1-FAE1-4656-BF15-61BD82008813}" srcOrd="6" destOrd="0" presId="urn:microsoft.com/office/officeart/2005/8/layout/radial5"/>
    <dgm:cxn modelId="{D8EE2FFB-0925-48D4-9B3E-1129917D0E5C}" type="presParOf" srcId="{47DBBF6C-2B77-4357-AABB-F60944334449}" destId="{62A74590-9BB3-4DF1-897D-2FC1ED5D09D2}" srcOrd="7" destOrd="0" presId="urn:microsoft.com/office/officeart/2005/8/layout/radial5"/>
    <dgm:cxn modelId="{F7FE3226-E6B4-4F2C-96DF-8D32CDEA8D60}" type="presParOf" srcId="{62A74590-9BB3-4DF1-897D-2FC1ED5D09D2}" destId="{A231640B-94C2-46CD-B9E5-7E7BA22B12B7}" srcOrd="0" destOrd="0" presId="urn:microsoft.com/office/officeart/2005/8/layout/radial5"/>
    <dgm:cxn modelId="{BAA7493E-621C-4330-A697-3FC73A309780}" type="presParOf" srcId="{47DBBF6C-2B77-4357-AABB-F60944334449}" destId="{E811A274-B5F5-4791-B62A-3C3978CEF18A}" srcOrd="8" destOrd="0" presId="urn:microsoft.com/office/officeart/2005/8/layout/radial5"/>
    <dgm:cxn modelId="{FC2F5062-7749-479A-BEBE-F20769677EE6}" type="presParOf" srcId="{47DBBF6C-2B77-4357-AABB-F60944334449}" destId="{7848E9C5-B4C7-43DF-B0AF-AB7D56FA1D7B}" srcOrd="9" destOrd="0" presId="urn:microsoft.com/office/officeart/2005/8/layout/radial5"/>
    <dgm:cxn modelId="{BF61A105-1F2F-4833-94D3-6922ABEB97AB}" type="presParOf" srcId="{7848E9C5-B4C7-43DF-B0AF-AB7D56FA1D7B}" destId="{3650507F-8093-4E7F-8834-6A7A2E85B2BD}" srcOrd="0" destOrd="0" presId="urn:microsoft.com/office/officeart/2005/8/layout/radial5"/>
    <dgm:cxn modelId="{97F55407-2DD0-4BB4-8009-1C6FD5C76DCB}" type="presParOf" srcId="{47DBBF6C-2B77-4357-AABB-F60944334449}" destId="{AE0A17F9-F730-4D2B-9D0A-0CDD3964ABE3}" srcOrd="10" destOrd="0" presId="urn:microsoft.com/office/officeart/2005/8/layout/radial5"/>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21FFD-A9DA-4390-AEF2-99E8AC7051BE}">
      <dsp:nvSpPr>
        <dsp:cNvPr id="0" name=""/>
        <dsp:cNvSpPr/>
      </dsp:nvSpPr>
      <dsp:spPr>
        <a:xfrm>
          <a:off x="4631972" y="39714"/>
          <a:ext cx="9243535" cy="367270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ICU Liberation Bundle (A-F)</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Identify pre-existing psychiatric history</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Careful medication reconciliation for antidepressant, anxiolytics, and antipsychotics</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Physiological stress ulcer prophylaxis</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Use of “awake” ECMO” when possible.</a:t>
          </a:r>
          <a:endParaRPr lang="en-US" sz="2800" kern="1200" dirty="0"/>
        </a:p>
      </dsp:txBody>
      <dsp:txXfrm>
        <a:off x="4631972" y="498803"/>
        <a:ext cx="7866270" cy="2754531"/>
      </dsp:txXfrm>
    </dsp:sp>
    <dsp:sp modelId="{4D7A58C0-CE1A-46E4-AD49-54EF58FA88DF}">
      <dsp:nvSpPr>
        <dsp:cNvPr id="0" name=""/>
        <dsp:cNvSpPr/>
      </dsp:nvSpPr>
      <dsp:spPr>
        <a:xfrm>
          <a:off x="535443" y="887137"/>
          <a:ext cx="3754494" cy="2084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Primary Prevention</a:t>
          </a:r>
        </a:p>
      </dsp:txBody>
      <dsp:txXfrm>
        <a:off x="637188" y="988882"/>
        <a:ext cx="3551004" cy="1880760"/>
      </dsp:txXfrm>
    </dsp:sp>
    <dsp:sp modelId="{ACC645AC-A96F-47FB-8137-67EA0ABAB113}">
      <dsp:nvSpPr>
        <dsp:cNvPr id="0" name=""/>
        <dsp:cNvSpPr/>
      </dsp:nvSpPr>
      <dsp:spPr>
        <a:xfrm>
          <a:off x="4609671" y="3184222"/>
          <a:ext cx="9636727" cy="459722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Individual trauma-focused psychotherapy (primary component of exposure, cognitive restructuring)</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CAPS-5 screening tool: 30 days from decannulation and at one year post ECMO</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SSRI while hospitalized if DSM-5 criteria met</a:t>
          </a:r>
          <a:endParaRPr lang="en-US" sz="2800" kern="1200" dirty="0"/>
        </a:p>
        <a:p>
          <a:pPr marL="285750" lvl="1" indent="-285750" algn="l" defTabSz="1244600">
            <a:lnSpc>
              <a:spcPct val="90000"/>
            </a:lnSpc>
            <a:spcBef>
              <a:spcPct val="0"/>
            </a:spcBef>
            <a:spcAft>
              <a:spcPct val="15000"/>
            </a:spcAft>
            <a:buChar char="•"/>
          </a:pPr>
          <a:r>
            <a:rPr lang="en-US" sz="2800" kern="1200" dirty="0">
              <a:latin typeface="Arial" panose="020B0604020202020204" pitchFamily="34" charset="0"/>
              <a:cs typeface="Arial" panose="020B0604020202020204" pitchFamily="34" charset="0"/>
            </a:rPr>
            <a:t>Nonpharmacologic stress reduction techniques: relaxation, distraction, massage/touch, music therapy, pet therapy</a:t>
          </a:r>
          <a:endParaRPr lang="en-US" sz="2800" kern="1200" dirty="0"/>
        </a:p>
      </dsp:txBody>
      <dsp:txXfrm>
        <a:off x="4609671" y="3758876"/>
        <a:ext cx="7912766" cy="3447921"/>
      </dsp:txXfrm>
    </dsp:sp>
    <dsp:sp modelId="{F56989EB-DCAA-40E9-AB4B-7F8955775E69}">
      <dsp:nvSpPr>
        <dsp:cNvPr id="0" name=""/>
        <dsp:cNvSpPr/>
      </dsp:nvSpPr>
      <dsp:spPr>
        <a:xfrm>
          <a:off x="421830" y="4286227"/>
          <a:ext cx="3713309" cy="208807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Secondary Prevention</a:t>
          </a:r>
        </a:p>
      </dsp:txBody>
      <dsp:txXfrm>
        <a:off x="523761" y="4388158"/>
        <a:ext cx="3509447" cy="1884211"/>
      </dsp:txXfrm>
    </dsp:sp>
    <dsp:sp modelId="{970B1D59-98DE-4433-89FB-8C10ED72709E}">
      <dsp:nvSpPr>
        <dsp:cNvPr id="0" name=""/>
        <dsp:cNvSpPr/>
      </dsp:nvSpPr>
      <dsp:spPr>
        <a:xfrm>
          <a:off x="4613013" y="7247211"/>
          <a:ext cx="8911561" cy="378381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Font typeface="Arial" panose="020B0604020202020204" pitchFamily="34" charset="0"/>
            <a:buChar char="•"/>
          </a:pPr>
          <a:r>
            <a:rPr lang="en-US" sz="2800" kern="1200" dirty="0">
              <a:latin typeface="Arial" panose="020B0604020202020204" pitchFamily="34" charset="0"/>
              <a:cs typeface="Arial" panose="020B0604020202020204" pitchFamily="34" charset="0"/>
            </a:rPr>
            <a:t>Follow-up consultation to Psychologist or Psychiatrist for patients with emotional symptoms</a:t>
          </a:r>
          <a:endParaRPr lang="en-US" sz="2800" kern="1200" dirty="0"/>
        </a:p>
        <a:p>
          <a:pPr marL="285750" lvl="1" indent="-285750" algn="l" defTabSz="1244600">
            <a:lnSpc>
              <a:spcPct val="90000"/>
            </a:lnSpc>
            <a:spcBef>
              <a:spcPct val="0"/>
            </a:spcBef>
            <a:spcAft>
              <a:spcPct val="15000"/>
            </a:spcAft>
            <a:buFont typeface="Arial" panose="020B0604020202020204" pitchFamily="34" charset="0"/>
            <a:buChar char="•"/>
          </a:pPr>
          <a:r>
            <a:rPr lang="en-US" sz="2800" kern="1200" dirty="0">
              <a:latin typeface="Arial" panose="020B0604020202020204" pitchFamily="34" charset="0"/>
              <a:cs typeface="Arial" panose="020B0604020202020204" pitchFamily="34" charset="0"/>
            </a:rPr>
            <a:t>Implementation of a Critical Illness Recover Center</a:t>
          </a:r>
          <a:endParaRPr lang="en-US" sz="2800" kern="1200" dirty="0"/>
        </a:p>
        <a:p>
          <a:pPr marL="285750" lvl="1" indent="-285750" algn="l" defTabSz="1244600">
            <a:lnSpc>
              <a:spcPct val="90000"/>
            </a:lnSpc>
            <a:spcBef>
              <a:spcPct val="0"/>
            </a:spcBef>
            <a:spcAft>
              <a:spcPct val="15000"/>
            </a:spcAft>
            <a:buFont typeface="Arial" panose="020B0604020202020204" pitchFamily="34" charset="0"/>
            <a:buChar char="•"/>
          </a:pPr>
          <a:r>
            <a:rPr lang="en-US" sz="2800" kern="1200" dirty="0">
              <a:latin typeface="Arial" panose="020B0604020202020204" pitchFamily="34" charset="0"/>
              <a:cs typeface="Arial" panose="020B0604020202020204" pitchFamily="34" charset="0"/>
            </a:rPr>
            <a:t>ECMO survivor support group</a:t>
          </a:r>
          <a:endParaRPr lang="en-US" sz="2800" kern="1200" dirty="0"/>
        </a:p>
        <a:p>
          <a:pPr marL="285750" lvl="1" indent="-285750" algn="l" defTabSz="1244600">
            <a:lnSpc>
              <a:spcPct val="90000"/>
            </a:lnSpc>
            <a:spcBef>
              <a:spcPct val="0"/>
            </a:spcBef>
            <a:spcAft>
              <a:spcPct val="15000"/>
            </a:spcAft>
            <a:buFont typeface="Arial" panose="020B0604020202020204" pitchFamily="34" charset="0"/>
            <a:buChar char="•"/>
          </a:pPr>
          <a:r>
            <a:rPr lang="en-US" sz="2800" kern="1200" dirty="0">
              <a:latin typeface="Arial" panose="020B0604020202020204" pitchFamily="34" charset="0"/>
              <a:cs typeface="Arial" panose="020B0604020202020204" pitchFamily="34" charset="0"/>
            </a:rPr>
            <a:t>Resources upon discharge</a:t>
          </a:r>
          <a:endParaRPr lang="en-US" sz="2800" kern="1200" dirty="0"/>
        </a:p>
      </dsp:txBody>
      <dsp:txXfrm>
        <a:off x="4613013" y="7720188"/>
        <a:ext cx="7492631" cy="2837860"/>
      </dsp:txXfrm>
    </dsp:sp>
    <dsp:sp modelId="{42C78D87-0060-40EF-9BB0-9A4EC7FD1DD5}">
      <dsp:nvSpPr>
        <dsp:cNvPr id="0" name=""/>
        <dsp:cNvSpPr/>
      </dsp:nvSpPr>
      <dsp:spPr>
        <a:xfrm>
          <a:off x="500325" y="8056514"/>
          <a:ext cx="3767019" cy="226022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90000"/>
            </a:lnSpc>
            <a:spcBef>
              <a:spcPct val="0"/>
            </a:spcBef>
            <a:spcAft>
              <a:spcPct val="35000"/>
            </a:spcAft>
            <a:buNone/>
          </a:pPr>
          <a:r>
            <a:rPr lang="en-US" sz="5200" kern="1200" dirty="0"/>
            <a:t>Tertiary Prevention</a:t>
          </a:r>
        </a:p>
      </dsp:txBody>
      <dsp:txXfrm>
        <a:off x="610660" y="8166849"/>
        <a:ext cx="3546349" cy="2039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AAB37-9CEB-415A-9511-44895D5CE92A}">
      <dsp:nvSpPr>
        <dsp:cNvPr id="0" name=""/>
        <dsp:cNvSpPr/>
      </dsp:nvSpPr>
      <dsp:spPr>
        <a:xfrm>
          <a:off x="2692971" y="2698832"/>
          <a:ext cx="1618398" cy="16183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solidFill>
                <a:schemeClr val="tx1"/>
              </a:solidFill>
            </a:rPr>
            <a:t>STRUCTURE &amp; LINE OF DEFENSE</a:t>
          </a:r>
        </a:p>
      </dsp:txBody>
      <dsp:txXfrm>
        <a:off x="2929980" y="2935841"/>
        <a:ext cx="1144380" cy="1144380"/>
      </dsp:txXfrm>
    </dsp:sp>
    <dsp:sp modelId="{909D512A-2511-463C-AD21-B95ECCEA89DF}">
      <dsp:nvSpPr>
        <dsp:cNvPr id="0" name=""/>
        <dsp:cNvSpPr/>
      </dsp:nvSpPr>
      <dsp:spPr>
        <a:xfrm rot="16200000">
          <a:off x="3329588" y="2110401"/>
          <a:ext cx="345164" cy="54514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381363" y="2271205"/>
        <a:ext cx="241615" cy="327086"/>
      </dsp:txXfrm>
    </dsp:sp>
    <dsp:sp modelId="{E9E5B2CE-1879-4224-881B-601F5EC14BA1}">
      <dsp:nvSpPr>
        <dsp:cNvPr id="0" name=""/>
        <dsp:cNvSpPr/>
      </dsp:nvSpPr>
      <dsp:spPr>
        <a:xfrm>
          <a:off x="2490671" y="24580"/>
          <a:ext cx="2022998" cy="202299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STRESSORS</a:t>
          </a:r>
        </a:p>
      </dsp:txBody>
      <dsp:txXfrm>
        <a:off x="2786932" y="320841"/>
        <a:ext cx="1430476" cy="1430476"/>
      </dsp:txXfrm>
    </dsp:sp>
    <dsp:sp modelId="{10880875-7D86-441B-8107-BFB37BC3D104}">
      <dsp:nvSpPr>
        <dsp:cNvPr id="0" name=""/>
        <dsp:cNvSpPr/>
      </dsp:nvSpPr>
      <dsp:spPr>
        <a:xfrm rot="20520000">
          <a:off x="4399581" y="2887797"/>
          <a:ext cx="345164" cy="54514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402115" y="3012825"/>
        <a:ext cx="241615" cy="327086"/>
      </dsp:txXfrm>
    </dsp:sp>
    <dsp:sp modelId="{7673A2E8-F6C5-4454-AC32-BC84A9FB8987}">
      <dsp:nvSpPr>
        <dsp:cNvPr id="0" name=""/>
        <dsp:cNvSpPr/>
      </dsp:nvSpPr>
      <dsp:spPr>
        <a:xfrm>
          <a:off x="4841637" y="1732657"/>
          <a:ext cx="2022998" cy="202299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REACTION</a:t>
          </a:r>
        </a:p>
      </dsp:txBody>
      <dsp:txXfrm>
        <a:off x="5137898" y="2028918"/>
        <a:ext cx="1430476" cy="1430476"/>
      </dsp:txXfrm>
    </dsp:sp>
    <dsp:sp modelId="{730411AB-8148-4A70-B997-6E36C2495296}">
      <dsp:nvSpPr>
        <dsp:cNvPr id="0" name=""/>
        <dsp:cNvSpPr/>
      </dsp:nvSpPr>
      <dsp:spPr>
        <a:xfrm rot="3240000">
          <a:off x="3990880" y="4145649"/>
          <a:ext cx="345164" cy="54514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012222" y="4212792"/>
        <a:ext cx="241615" cy="327086"/>
      </dsp:txXfrm>
    </dsp:sp>
    <dsp:sp modelId="{CAEB4BB1-FAE1-4656-BF15-61BD82008813}">
      <dsp:nvSpPr>
        <dsp:cNvPr id="0" name=""/>
        <dsp:cNvSpPr/>
      </dsp:nvSpPr>
      <dsp:spPr>
        <a:xfrm>
          <a:off x="3943648" y="4496383"/>
          <a:ext cx="2022998" cy="202299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INTERVENTIONS</a:t>
          </a:r>
        </a:p>
      </dsp:txBody>
      <dsp:txXfrm>
        <a:off x="4239909" y="4792644"/>
        <a:ext cx="1430476" cy="1430476"/>
      </dsp:txXfrm>
    </dsp:sp>
    <dsp:sp modelId="{62A74590-9BB3-4DF1-897D-2FC1ED5D09D2}">
      <dsp:nvSpPr>
        <dsp:cNvPr id="0" name=""/>
        <dsp:cNvSpPr/>
      </dsp:nvSpPr>
      <dsp:spPr>
        <a:xfrm rot="7538450">
          <a:off x="2663563" y="4157300"/>
          <a:ext cx="355280" cy="54514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2747908" y="4223019"/>
        <a:ext cx="248696" cy="327086"/>
      </dsp:txXfrm>
    </dsp:sp>
    <dsp:sp modelId="{E811A274-B5F5-4791-B62A-3C3978CEF18A}">
      <dsp:nvSpPr>
        <dsp:cNvPr id="0" name=""/>
        <dsp:cNvSpPr/>
      </dsp:nvSpPr>
      <dsp:spPr>
        <a:xfrm>
          <a:off x="1039137" y="4520963"/>
          <a:ext cx="2022998" cy="202299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LEVELS OF PREVENTION</a:t>
          </a:r>
        </a:p>
      </dsp:txBody>
      <dsp:txXfrm>
        <a:off x="1335398" y="4817224"/>
        <a:ext cx="1430476" cy="1430476"/>
      </dsp:txXfrm>
    </dsp:sp>
    <dsp:sp modelId="{7848E9C5-B4C7-43DF-B0AF-AB7D56FA1D7B}">
      <dsp:nvSpPr>
        <dsp:cNvPr id="0" name=""/>
        <dsp:cNvSpPr/>
      </dsp:nvSpPr>
      <dsp:spPr>
        <a:xfrm rot="11880000">
          <a:off x="2259595" y="2887797"/>
          <a:ext cx="345164" cy="545144"/>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2360610" y="3012825"/>
        <a:ext cx="241615" cy="327086"/>
      </dsp:txXfrm>
    </dsp:sp>
    <dsp:sp modelId="{AE0A17F9-F730-4D2B-9D0A-0CDD3964ABE3}">
      <dsp:nvSpPr>
        <dsp:cNvPr id="0" name=""/>
        <dsp:cNvSpPr/>
      </dsp:nvSpPr>
      <dsp:spPr>
        <a:xfrm>
          <a:off x="139705" y="1732657"/>
          <a:ext cx="2022998" cy="2022998"/>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RECONSTITUTION</a:t>
          </a:r>
        </a:p>
      </dsp:txBody>
      <dsp:txXfrm>
        <a:off x="435966" y="2028918"/>
        <a:ext cx="1430476" cy="143047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C43471-B2BF-475C-917E-E62726CFA4F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2351288"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711F59E9-25C6-4E20-AC8E-B96A8A4B47E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2351288" eaLnBrk="1" fontAlgn="auto" hangingPunct="1">
              <a:spcBef>
                <a:spcPts val="0"/>
              </a:spcBef>
              <a:spcAft>
                <a:spcPts val="0"/>
              </a:spcAft>
              <a:defRPr sz="1200">
                <a:latin typeface="+mn-lt"/>
              </a:defRPr>
            </a:lvl1pPr>
          </a:lstStyle>
          <a:p>
            <a:pPr>
              <a:defRPr/>
            </a:pPr>
            <a:fld id="{FDBC1EF1-8183-42AF-8423-0C9A65D75D10}" type="datetimeFigureOut">
              <a:rPr lang="en-US"/>
              <a:pPr>
                <a:defRPr/>
              </a:pPr>
              <a:t>3/24/2022</a:t>
            </a:fld>
            <a:endParaRPr lang="en-US"/>
          </a:p>
        </p:txBody>
      </p:sp>
      <p:sp>
        <p:nvSpPr>
          <p:cNvPr id="4" name="Slide Image Placeholder 3">
            <a:extLst>
              <a:ext uri="{FF2B5EF4-FFF2-40B4-BE49-F238E27FC236}">
                <a16:creationId xmlns:a16="http://schemas.microsoft.com/office/drawing/2014/main" id="{2599FEC3-A52F-410B-90B3-BD34AC73951F}"/>
              </a:ext>
            </a:extLst>
          </p:cNvPr>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5F7FDF6-9DA9-4A1E-9787-861D36A17A4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EA3A571-F170-4ADC-A1E1-4F53A12445B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351288"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942C54C-BB3D-417C-93B6-52234E23A07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9E732EC-460E-4998-AB19-7ED61516B3E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qrcode-monkey.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qr-code-generator.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5E11175E-A654-434C-B309-193DA949C87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B506D208-A98F-470A-952B-7CD76C3A0F8E}"/>
              </a:ext>
            </a:extLst>
          </p:cNvPr>
          <p:cNvSpPr>
            <a:spLocks noGrp="1"/>
          </p:cNvSpPr>
          <p:nvPr>
            <p:ph type="body" idx="1"/>
          </p:nvPr>
        </p:nvSpPr>
        <p:spPr/>
        <p:txBody>
          <a:bodyPr/>
          <a:lstStyle/>
          <a:p>
            <a:pPr marL="171450" indent="-171450" eaLnBrk="1" fontAlgn="auto" hangingPunct="1">
              <a:spcBef>
                <a:spcPts val="0"/>
              </a:spcBef>
              <a:spcAft>
                <a:spcPts val="0"/>
              </a:spcAft>
              <a:buFontTx/>
              <a:buChar char="-"/>
              <a:defRPr/>
            </a:pPr>
            <a:r>
              <a:rPr lang="en-US" dirty="0"/>
              <a:t>Use Arial font</a:t>
            </a:r>
          </a:p>
          <a:p>
            <a:pPr marL="171450" indent="-171450" eaLnBrk="1" fontAlgn="auto" hangingPunct="1">
              <a:spcBef>
                <a:spcPts val="0"/>
              </a:spcBef>
              <a:spcAft>
                <a:spcPts val="0"/>
              </a:spcAft>
              <a:buFontTx/>
              <a:buChar char="-"/>
              <a:defRPr/>
            </a:pPr>
            <a:r>
              <a:rPr lang="en-US" dirty="0"/>
              <a:t>For text boxes: </a:t>
            </a:r>
            <a:r>
              <a:rPr lang="en-US" b="1" dirty="0"/>
              <a:t>Do not drop below font size 28</a:t>
            </a:r>
            <a:r>
              <a:rPr lang="en-US" dirty="0"/>
              <a:t>, but if you have extra space, you can up the font size until the space is full.</a:t>
            </a:r>
          </a:p>
          <a:p>
            <a:pPr marL="171450" indent="-171450" eaLnBrk="1" fontAlgn="auto" hangingPunct="1">
              <a:spcBef>
                <a:spcPts val="0"/>
              </a:spcBef>
              <a:spcAft>
                <a:spcPts val="0"/>
              </a:spcAft>
              <a:buFontTx/>
              <a:buChar char="-"/>
              <a:defRPr/>
            </a:pPr>
            <a:r>
              <a:rPr lang="en-US" dirty="0"/>
              <a:t>You can move around and customize the template to best fit your information. </a:t>
            </a:r>
          </a:p>
          <a:p>
            <a:pPr marL="171450" indent="-171450" eaLnBrk="1" fontAlgn="auto" hangingPunct="1">
              <a:spcBef>
                <a:spcPts val="0"/>
              </a:spcBef>
              <a:spcAft>
                <a:spcPts val="0"/>
              </a:spcAft>
              <a:buFontTx/>
              <a:buChar char="-"/>
              <a:defRPr/>
            </a:pPr>
            <a:r>
              <a:rPr lang="en-US" dirty="0"/>
              <a:t>Create a QR Code here: </a:t>
            </a:r>
            <a:r>
              <a:rPr lang="en-US" dirty="0">
                <a:hlinkClick r:id="rId3"/>
              </a:rPr>
              <a:t>https://www.qrcode-monkey.com/ </a:t>
            </a:r>
            <a:r>
              <a:rPr lang="en-US" dirty="0"/>
              <a:t> </a:t>
            </a:r>
            <a:r>
              <a:rPr lang="en-US" dirty="0">
                <a:solidFill>
                  <a:srgbClr val="2196F3"/>
                </a:solidFill>
                <a:latin typeface="Lato" panose="020F0502020204030203" pitchFamily="34" charset="0"/>
                <a:cs typeface="Arial" panose="020B0604020202020204" pitchFamily="34" charset="0"/>
              </a:rPr>
              <a:t>or here: </a:t>
            </a:r>
            <a:r>
              <a:rPr lang="en-US" dirty="0">
                <a:solidFill>
                  <a:srgbClr val="2196F3"/>
                </a:solidFill>
                <a:latin typeface="Lato" panose="020F0502020204030203" pitchFamily="34" charset="0"/>
                <a:cs typeface="Arial" panose="020B0604020202020204" pitchFamily="34" charset="0"/>
                <a:hlinkClick r:id="rId4"/>
              </a:rPr>
              <a:t>https://www.qr-code-generator.com/</a:t>
            </a:r>
            <a:endParaRPr lang="en-US" dirty="0">
              <a:solidFill>
                <a:srgbClr val="2196F3"/>
              </a:solidFill>
              <a:latin typeface="Lato" panose="020F0502020204030203" pitchFamily="34" charset="0"/>
              <a:cs typeface="Arial" panose="020B0604020202020204" pitchFamily="34" charset="0"/>
            </a:endParaRPr>
          </a:p>
          <a:p>
            <a:pPr eaLnBrk="1" fontAlgn="auto" hangingPunct="1">
              <a:spcBef>
                <a:spcPts val="0"/>
              </a:spcBef>
              <a:spcAft>
                <a:spcPts val="0"/>
              </a:spcAft>
              <a:defRPr/>
            </a:pPr>
            <a:endParaRPr lang="en-US" dirty="0"/>
          </a:p>
        </p:txBody>
      </p:sp>
      <p:sp>
        <p:nvSpPr>
          <p:cNvPr id="6148" name="Slide Number Placeholder 3">
            <a:extLst>
              <a:ext uri="{FF2B5EF4-FFF2-40B4-BE49-F238E27FC236}">
                <a16:creationId xmlns:a16="http://schemas.microsoft.com/office/drawing/2014/main" id="{C3FA65FB-8C22-49D0-B463-EA405E4D06D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fld id="{329CDDD6-F1C4-4639-B9F9-F3E797A9B1D3}" type="slidenum">
              <a:rPr lang="en-US" altLang="en-US" sz="1200"/>
              <a:pPr/>
              <a:t>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6" descr="A picture containing drawing&#10;&#10;Description automatically generated">
            <a:extLst>
              <a:ext uri="{FF2B5EF4-FFF2-40B4-BE49-F238E27FC236}">
                <a16:creationId xmlns:a16="http://schemas.microsoft.com/office/drawing/2014/main" id="{E67BC151-DFD8-42B7-8335-01AA9F7F891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65775" y="655638"/>
            <a:ext cx="128460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6223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0"/>
            <a:ext cx="29626560" cy="2720342"/>
          </a:xfr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9678355" y="2941320"/>
            <a:ext cx="29626560" cy="19751040"/>
          </a:xfrm>
        </p:spPr>
        <p:txBody>
          <a:bodyPr rtlCol="0">
            <a:normAutofit/>
          </a:bodyPr>
          <a:lstStyle>
            <a:lvl1pPr marL="0" indent="0">
              <a:buNone/>
              <a:defRPr sz="16500"/>
            </a:lvl1pPr>
            <a:lvl2pPr marL="2351288" indent="0">
              <a:buNone/>
              <a:defRPr sz="14400"/>
            </a:lvl2pPr>
            <a:lvl3pPr marL="4702576" indent="0">
              <a:buNone/>
              <a:defRPr sz="12300"/>
            </a:lvl3pPr>
            <a:lvl4pPr marL="7053864" indent="0">
              <a:buNone/>
              <a:defRPr sz="10300"/>
            </a:lvl4pPr>
            <a:lvl5pPr marL="9405153" indent="0">
              <a:buNone/>
              <a:defRPr sz="10300"/>
            </a:lvl5pPr>
            <a:lvl6pPr marL="11756441" indent="0">
              <a:buNone/>
              <a:defRPr sz="10300"/>
            </a:lvl6pPr>
            <a:lvl7pPr marL="14107729" indent="0">
              <a:buNone/>
              <a:defRPr sz="10300"/>
            </a:lvl7pPr>
            <a:lvl8pPr marL="16459017" indent="0">
              <a:buNone/>
              <a:defRPr sz="10300"/>
            </a:lvl8pPr>
            <a:lvl9pPr marL="18810305" indent="0">
              <a:buNone/>
              <a:defRPr sz="10300"/>
            </a:lvl9pPr>
          </a:lstStyle>
          <a:p>
            <a:pPr lvl="0"/>
            <a:endParaRPr lang="en-US" noProof="0"/>
          </a:p>
        </p:txBody>
      </p:sp>
      <p:sp>
        <p:nvSpPr>
          <p:cNvPr id="4" name="Text Placeholder 3"/>
          <p:cNvSpPr>
            <a:spLocks noGrp="1"/>
          </p:cNvSpPr>
          <p:nvPr>
            <p:ph type="body" sz="half" idx="2"/>
          </p:nvPr>
        </p:nvSpPr>
        <p:spPr>
          <a:xfrm>
            <a:off x="9678355" y="25763222"/>
            <a:ext cx="29626560" cy="3863338"/>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3">
            <a:extLst>
              <a:ext uri="{FF2B5EF4-FFF2-40B4-BE49-F238E27FC236}">
                <a16:creationId xmlns:a16="http://schemas.microsoft.com/office/drawing/2014/main" id="{BE182A37-DA56-4B68-81BB-70F528216B92}"/>
              </a:ext>
            </a:extLst>
          </p:cNvPr>
          <p:cNvSpPr>
            <a:spLocks noGrp="1"/>
          </p:cNvSpPr>
          <p:nvPr>
            <p:ph type="dt" sz="half" idx="10"/>
          </p:nvPr>
        </p:nvSpPr>
        <p:spPr/>
        <p:txBody>
          <a:bodyPr/>
          <a:lstStyle>
            <a:lvl1pPr>
              <a:defRPr/>
            </a:lvl1pPr>
          </a:lstStyle>
          <a:p>
            <a:pPr>
              <a:defRPr/>
            </a:pPr>
            <a:fld id="{EA175010-CD0F-446D-B98B-A19D7E0CBFE3}" type="datetimeFigureOut">
              <a:rPr lang="en-US"/>
              <a:pPr>
                <a:defRPr/>
              </a:pPr>
              <a:t>3/24/2022</a:t>
            </a:fld>
            <a:endParaRPr lang="en-US"/>
          </a:p>
        </p:txBody>
      </p:sp>
      <p:sp>
        <p:nvSpPr>
          <p:cNvPr id="6" name="Footer Placeholder 4">
            <a:extLst>
              <a:ext uri="{FF2B5EF4-FFF2-40B4-BE49-F238E27FC236}">
                <a16:creationId xmlns:a16="http://schemas.microsoft.com/office/drawing/2014/main" id="{B3F91A45-BC4D-43E1-BD61-EEEE61698E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E4B6092-0A54-429C-A4B0-905949705151}"/>
              </a:ext>
            </a:extLst>
          </p:cNvPr>
          <p:cNvSpPr>
            <a:spLocks noGrp="1"/>
          </p:cNvSpPr>
          <p:nvPr>
            <p:ph type="sldNum" sz="quarter" idx="12"/>
          </p:nvPr>
        </p:nvSpPr>
        <p:spPr/>
        <p:txBody>
          <a:bodyPr/>
          <a:lstStyle>
            <a:lvl1pPr>
              <a:defRPr/>
            </a:lvl1pPr>
          </a:lstStyle>
          <a:p>
            <a:fld id="{ADA218F5-4504-4179-BE49-7DC7CF8C6038}" type="slidenum">
              <a:rPr lang="en-US" altLang="en-US"/>
              <a:pPr/>
              <a:t>‹#›</a:t>
            </a:fld>
            <a:endParaRPr lang="en-US" altLang="en-US"/>
          </a:p>
        </p:txBody>
      </p:sp>
    </p:spTree>
    <p:extLst>
      <p:ext uri="{BB962C8B-B14F-4D97-AF65-F5344CB8AC3E}">
        <p14:creationId xmlns:p14="http://schemas.microsoft.com/office/powerpoint/2010/main" val="93436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2127F-3B6E-4B7F-828E-50306D95756A}"/>
              </a:ext>
            </a:extLst>
          </p:cNvPr>
          <p:cNvSpPr>
            <a:spLocks noGrp="1"/>
          </p:cNvSpPr>
          <p:nvPr>
            <p:ph type="dt" sz="half" idx="10"/>
          </p:nvPr>
        </p:nvSpPr>
        <p:spPr/>
        <p:txBody>
          <a:bodyPr/>
          <a:lstStyle>
            <a:lvl1pPr>
              <a:defRPr/>
            </a:lvl1pPr>
          </a:lstStyle>
          <a:p>
            <a:pPr>
              <a:defRPr/>
            </a:pPr>
            <a:fld id="{0F140916-8B36-4F34-A831-3E61CACE858B}" type="datetimeFigureOut">
              <a:rPr lang="en-US"/>
              <a:pPr>
                <a:defRPr/>
              </a:pPr>
              <a:t>3/24/2022</a:t>
            </a:fld>
            <a:endParaRPr lang="en-US"/>
          </a:p>
        </p:txBody>
      </p:sp>
      <p:sp>
        <p:nvSpPr>
          <p:cNvPr id="5" name="Footer Placeholder 4">
            <a:extLst>
              <a:ext uri="{FF2B5EF4-FFF2-40B4-BE49-F238E27FC236}">
                <a16:creationId xmlns:a16="http://schemas.microsoft.com/office/drawing/2014/main" id="{4EF98AA8-3197-4FF4-8F79-C881528F89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3AB6B89-7D3D-4A82-91EB-A9F1646E598A}"/>
              </a:ext>
            </a:extLst>
          </p:cNvPr>
          <p:cNvSpPr>
            <a:spLocks noGrp="1"/>
          </p:cNvSpPr>
          <p:nvPr>
            <p:ph type="sldNum" sz="quarter" idx="12"/>
          </p:nvPr>
        </p:nvSpPr>
        <p:spPr/>
        <p:txBody>
          <a:bodyPr/>
          <a:lstStyle>
            <a:lvl1pPr>
              <a:defRPr/>
            </a:lvl1pPr>
          </a:lstStyle>
          <a:p>
            <a:fld id="{9B455322-E597-43B7-BC7D-428E010D7E62}" type="slidenum">
              <a:rPr lang="en-US" altLang="en-US"/>
              <a:pPr/>
              <a:t>‹#›</a:t>
            </a:fld>
            <a:endParaRPr lang="en-US" altLang="en-US"/>
          </a:p>
        </p:txBody>
      </p:sp>
    </p:spTree>
    <p:extLst>
      <p:ext uri="{BB962C8B-B14F-4D97-AF65-F5344CB8AC3E}">
        <p14:creationId xmlns:p14="http://schemas.microsoft.com/office/powerpoint/2010/main" val="77623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3318453" y="6324600"/>
            <a:ext cx="59990355"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330240" y="6324600"/>
            <a:ext cx="179165250"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B6F13-0E62-4E0A-8F19-D5147F03F18B}"/>
              </a:ext>
            </a:extLst>
          </p:cNvPr>
          <p:cNvSpPr>
            <a:spLocks noGrp="1"/>
          </p:cNvSpPr>
          <p:nvPr>
            <p:ph type="dt" sz="half" idx="10"/>
          </p:nvPr>
        </p:nvSpPr>
        <p:spPr/>
        <p:txBody>
          <a:bodyPr/>
          <a:lstStyle>
            <a:lvl1pPr>
              <a:defRPr/>
            </a:lvl1pPr>
          </a:lstStyle>
          <a:p>
            <a:pPr>
              <a:defRPr/>
            </a:pPr>
            <a:fld id="{14D960C7-B0E2-49C9-8412-41907921F0B9}" type="datetimeFigureOut">
              <a:rPr lang="en-US"/>
              <a:pPr>
                <a:defRPr/>
              </a:pPr>
              <a:t>3/24/2022</a:t>
            </a:fld>
            <a:endParaRPr lang="en-US"/>
          </a:p>
        </p:txBody>
      </p:sp>
      <p:sp>
        <p:nvSpPr>
          <p:cNvPr id="5" name="Footer Placeholder 4">
            <a:extLst>
              <a:ext uri="{FF2B5EF4-FFF2-40B4-BE49-F238E27FC236}">
                <a16:creationId xmlns:a16="http://schemas.microsoft.com/office/drawing/2014/main" id="{6B98CA91-3CB0-4C87-8C75-BD6DA9CD792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0B0858-18D4-445F-A7DF-5C1B1F70E5CA}"/>
              </a:ext>
            </a:extLst>
          </p:cNvPr>
          <p:cNvSpPr>
            <a:spLocks noGrp="1"/>
          </p:cNvSpPr>
          <p:nvPr>
            <p:ph type="sldNum" sz="quarter" idx="12"/>
          </p:nvPr>
        </p:nvSpPr>
        <p:spPr/>
        <p:txBody>
          <a:bodyPr/>
          <a:lstStyle>
            <a:lvl1pPr>
              <a:defRPr/>
            </a:lvl1pPr>
          </a:lstStyle>
          <a:p>
            <a:fld id="{53775761-E800-432E-B6F7-1F898037B692}" type="slidenum">
              <a:rPr lang="en-US" altLang="en-US"/>
              <a:pPr/>
              <a:t>‹#›</a:t>
            </a:fld>
            <a:endParaRPr lang="en-US" altLang="en-US"/>
          </a:p>
        </p:txBody>
      </p:sp>
    </p:spTree>
    <p:extLst>
      <p:ext uri="{BB962C8B-B14F-4D97-AF65-F5344CB8AC3E}">
        <p14:creationId xmlns:p14="http://schemas.microsoft.com/office/powerpoint/2010/main" val="403308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AE356-84E6-4D62-B5C9-269EB0DDA754}"/>
              </a:ext>
            </a:extLst>
          </p:cNvPr>
          <p:cNvSpPr>
            <a:spLocks noGrp="1"/>
          </p:cNvSpPr>
          <p:nvPr>
            <p:ph type="dt" sz="half" idx="10"/>
          </p:nvPr>
        </p:nvSpPr>
        <p:spPr/>
        <p:txBody>
          <a:bodyPr/>
          <a:lstStyle>
            <a:lvl1pPr>
              <a:defRPr/>
            </a:lvl1pPr>
          </a:lstStyle>
          <a:p>
            <a:pPr>
              <a:defRPr/>
            </a:pPr>
            <a:fld id="{9F617DAA-9C54-413F-9D20-33ED994981D0}" type="datetimeFigureOut">
              <a:rPr lang="en-US"/>
              <a:pPr>
                <a:defRPr/>
              </a:pPr>
              <a:t>3/24/2022</a:t>
            </a:fld>
            <a:endParaRPr lang="en-US"/>
          </a:p>
        </p:txBody>
      </p:sp>
      <p:sp>
        <p:nvSpPr>
          <p:cNvPr id="5" name="Footer Placeholder 4">
            <a:extLst>
              <a:ext uri="{FF2B5EF4-FFF2-40B4-BE49-F238E27FC236}">
                <a16:creationId xmlns:a16="http://schemas.microsoft.com/office/drawing/2014/main" id="{A7C9B9F8-5C01-4FAF-9725-BCBAB3AF637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9B60D8-5FE3-418D-BEA7-E8AD477C8D28}"/>
              </a:ext>
            </a:extLst>
          </p:cNvPr>
          <p:cNvSpPr>
            <a:spLocks noGrp="1"/>
          </p:cNvSpPr>
          <p:nvPr>
            <p:ph type="sldNum" sz="quarter" idx="12"/>
          </p:nvPr>
        </p:nvSpPr>
        <p:spPr/>
        <p:txBody>
          <a:bodyPr/>
          <a:lstStyle>
            <a:lvl1pPr>
              <a:defRPr/>
            </a:lvl1pPr>
          </a:lstStyle>
          <a:p>
            <a:fld id="{0900B6AC-07E1-4EF2-ABB0-2D5E60899E4E}" type="slidenum">
              <a:rPr lang="en-US" altLang="en-US"/>
              <a:pPr/>
              <a:t>‹#›</a:t>
            </a:fld>
            <a:endParaRPr lang="en-US" altLang="en-US"/>
          </a:p>
        </p:txBody>
      </p:sp>
    </p:spTree>
    <p:extLst>
      <p:ext uri="{BB962C8B-B14F-4D97-AF65-F5344CB8AC3E}">
        <p14:creationId xmlns:p14="http://schemas.microsoft.com/office/powerpoint/2010/main" val="75272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038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2"/>
            <a:ext cx="41970960" cy="6537960"/>
          </a:xfrm>
        </p:spPr>
        <p:txBody>
          <a:bodyPr anchor="t"/>
          <a:lstStyle>
            <a:lvl1pPr algn="l">
              <a:defRPr sz="20600" b="1" cap="all"/>
            </a:lvl1pPr>
          </a:lstStyle>
          <a:p>
            <a:r>
              <a:rPr lang="en-US"/>
              <a:t>Click to edit Master title style</a:t>
            </a:r>
          </a:p>
        </p:txBody>
      </p:sp>
      <p:sp>
        <p:nvSpPr>
          <p:cNvPr id="3" name="Text Placeholder 2"/>
          <p:cNvSpPr>
            <a:spLocks noGrp="1"/>
          </p:cNvSpPr>
          <p:nvPr>
            <p:ph type="body" idx="1"/>
          </p:nvPr>
        </p:nvSpPr>
        <p:spPr>
          <a:xfrm>
            <a:off x="3900490" y="13952225"/>
            <a:ext cx="41970960" cy="7200898"/>
          </a:xfrm>
        </p:spPr>
        <p:txBody>
          <a:bodyPr anchor="b"/>
          <a:lstStyle>
            <a:lvl1pPr marL="0" indent="0">
              <a:buNone/>
              <a:defRPr sz="10300">
                <a:solidFill>
                  <a:schemeClr val="tx1">
                    <a:tint val="75000"/>
                  </a:schemeClr>
                </a:solidFill>
              </a:defRPr>
            </a:lvl1pPr>
            <a:lvl2pPr marL="2351288" indent="0">
              <a:buNone/>
              <a:defRPr sz="9300">
                <a:solidFill>
                  <a:schemeClr val="tx1">
                    <a:tint val="75000"/>
                  </a:schemeClr>
                </a:solidFill>
              </a:defRPr>
            </a:lvl2pPr>
            <a:lvl3pPr marL="4702576" indent="0">
              <a:buNone/>
              <a:defRPr sz="8200">
                <a:solidFill>
                  <a:schemeClr val="tx1">
                    <a:tint val="75000"/>
                  </a:schemeClr>
                </a:solidFill>
              </a:defRPr>
            </a:lvl3pPr>
            <a:lvl4pPr marL="7053864" indent="0">
              <a:buNone/>
              <a:defRPr sz="7200">
                <a:solidFill>
                  <a:schemeClr val="tx1">
                    <a:tint val="75000"/>
                  </a:schemeClr>
                </a:solidFill>
              </a:defRPr>
            </a:lvl4pPr>
            <a:lvl5pPr marL="9405153" indent="0">
              <a:buNone/>
              <a:defRPr sz="7200">
                <a:solidFill>
                  <a:schemeClr val="tx1">
                    <a:tint val="75000"/>
                  </a:schemeClr>
                </a:solidFill>
              </a:defRPr>
            </a:lvl5pPr>
            <a:lvl6pPr marL="11756441" indent="0">
              <a:buNone/>
              <a:defRPr sz="7200">
                <a:solidFill>
                  <a:schemeClr val="tx1">
                    <a:tint val="75000"/>
                  </a:schemeClr>
                </a:solidFill>
              </a:defRPr>
            </a:lvl6pPr>
            <a:lvl7pPr marL="14107729" indent="0">
              <a:buNone/>
              <a:defRPr sz="7200">
                <a:solidFill>
                  <a:schemeClr val="tx1">
                    <a:tint val="75000"/>
                  </a:schemeClr>
                </a:solidFill>
              </a:defRPr>
            </a:lvl7pPr>
            <a:lvl8pPr marL="16459017" indent="0">
              <a:buNone/>
              <a:defRPr sz="7200">
                <a:solidFill>
                  <a:schemeClr val="tx1">
                    <a:tint val="75000"/>
                  </a:schemeClr>
                </a:solidFill>
              </a:defRPr>
            </a:lvl8pPr>
            <a:lvl9pPr marL="18810305" indent="0">
              <a:buNone/>
              <a:defRPr sz="7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E23AF-B266-44C9-9326-1250928659D3}"/>
              </a:ext>
            </a:extLst>
          </p:cNvPr>
          <p:cNvSpPr>
            <a:spLocks noGrp="1"/>
          </p:cNvSpPr>
          <p:nvPr>
            <p:ph type="dt" sz="half" idx="10"/>
          </p:nvPr>
        </p:nvSpPr>
        <p:spPr/>
        <p:txBody>
          <a:bodyPr/>
          <a:lstStyle>
            <a:lvl1pPr>
              <a:defRPr/>
            </a:lvl1pPr>
          </a:lstStyle>
          <a:p>
            <a:pPr>
              <a:defRPr/>
            </a:pPr>
            <a:fld id="{3B350A19-B274-4671-AA65-13BD594C104B}" type="datetimeFigureOut">
              <a:rPr lang="en-US"/>
              <a:pPr>
                <a:defRPr/>
              </a:pPr>
              <a:t>3/24/2022</a:t>
            </a:fld>
            <a:endParaRPr lang="en-US"/>
          </a:p>
        </p:txBody>
      </p:sp>
      <p:sp>
        <p:nvSpPr>
          <p:cNvPr id="5" name="Footer Placeholder 4">
            <a:extLst>
              <a:ext uri="{FF2B5EF4-FFF2-40B4-BE49-F238E27FC236}">
                <a16:creationId xmlns:a16="http://schemas.microsoft.com/office/drawing/2014/main" id="{8F76F2F7-118E-4B49-9780-F1255A1B1C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D81295F-938F-4F1F-A2EF-CD530A1B6DC9}"/>
              </a:ext>
            </a:extLst>
          </p:cNvPr>
          <p:cNvSpPr>
            <a:spLocks noGrp="1"/>
          </p:cNvSpPr>
          <p:nvPr>
            <p:ph type="sldNum" sz="quarter" idx="12"/>
          </p:nvPr>
        </p:nvSpPr>
        <p:spPr/>
        <p:txBody>
          <a:bodyPr/>
          <a:lstStyle>
            <a:lvl1pPr>
              <a:defRPr/>
            </a:lvl1pPr>
          </a:lstStyle>
          <a:p>
            <a:fld id="{F6D20FD0-FDF4-4EC9-B8F1-E8876BB005A1}" type="slidenum">
              <a:rPr lang="en-US" altLang="en-US"/>
              <a:pPr/>
              <a:t>‹#›</a:t>
            </a:fld>
            <a:endParaRPr lang="en-US" altLang="en-US"/>
          </a:p>
        </p:txBody>
      </p:sp>
    </p:spTree>
    <p:extLst>
      <p:ext uri="{BB962C8B-B14F-4D97-AF65-F5344CB8AC3E}">
        <p14:creationId xmlns:p14="http://schemas.microsoft.com/office/powerpoint/2010/main" val="8241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330243" y="36865560"/>
            <a:ext cx="119577800"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3731000" y="36865560"/>
            <a:ext cx="119577805" cy="104279702"/>
          </a:xfrm>
        </p:spPr>
        <p:txBody>
          <a:bodyPr/>
          <a:lstStyle>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895E7E2-7BDC-4D0B-AB5C-9F4A66650797}"/>
              </a:ext>
            </a:extLst>
          </p:cNvPr>
          <p:cNvSpPr>
            <a:spLocks noGrp="1"/>
          </p:cNvSpPr>
          <p:nvPr>
            <p:ph type="dt" sz="half" idx="10"/>
          </p:nvPr>
        </p:nvSpPr>
        <p:spPr/>
        <p:txBody>
          <a:bodyPr/>
          <a:lstStyle>
            <a:lvl1pPr>
              <a:defRPr/>
            </a:lvl1pPr>
          </a:lstStyle>
          <a:p>
            <a:pPr>
              <a:defRPr/>
            </a:pPr>
            <a:fld id="{A5F74B3F-CB61-416C-95E8-2454BDAF4F07}" type="datetimeFigureOut">
              <a:rPr lang="en-US"/>
              <a:pPr>
                <a:defRPr/>
              </a:pPr>
              <a:t>3/24/2022</a:t>
            </a:fld>
            <a:endParaRPr lang="en-US"/>
          </a:p>
        </p:txBody>
      </p:sp>
      <p:sp>
        <p:nvSpPr>
          <p:cNvPr id="6" name="Footer Placeholder 4">
            <a:extLst>
              <a:ext uri="{FF2B5EF4-FFF2-40B4-BE49-F238E27FC236}">
                <a16:creationId xmlns:a16="http://schemas.microsoft.com/office/drawing/2014/main" id="{2BDE2CAA-16C6-49FF-A231-DA3A1D075F2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F62E70F-882C-43B8-B72D-DF0D04ACBAC6}"/>
              </a:ext>
            </a:extLst>
          </p:cNvPr>
          <p:cNvSpPr>
            <a:spLocks noGrp="1"/>
          </p:cNvSpPr>
          <p:nvPr>
            <p:ph type="sldNum" sz="quarter" idx="12"/>
          </p:nvPr>
        </p:nvSpPr>
        <p:spPr/>
        <p:txBody>
          <a:bodyPr/>
          <a:lstStyle>
            <a:lvl1pPr>
              <a:defRPr/>
            </a:lvl1pPr>
          </a:lstStyle>
          <a:p>
            <a:fld id="{8A429F6E-95F2-4773-A613-E829B8121204}" type="slidenum">
              <a:rPr lang="en-US" altLang="en-US"/>
              <a:pPr/>
              <a:t>‹#›</a:t>
            </a:fld>
            <a:endParaRPr lang="en-US" altLang="en-US"/>
          </a:p>
        </p:txBody>
      </p:sp>
    </p:spTree>
    <p:extLst>
      <p:ext uri="{BB962C8B-B14F-4D97-AF65-F5344CB8AC3E}">
        <p14:creationId xmlns:p14="http://schemas.microsoft.com/office/powerpoint/2010/main" val="425144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2"/>
            <a:ext cx="4443984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468880" y="7368542"/>
            <a:ext cx="21817015" cy="3070858"/>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4" name="Content Placeholder 3"/>
          <p:cNvSpPr>
            <a:spLocks noGrp="1"/>
          </p:cNvSpPr>
          <p:nvPr>
            <p:ph sz="half" idx="2"/>
          </p:nvPr>
        </p:nvSpPr>
        <p:spPr>
          <a:xfrm>
            <a:off x="2468880" y="10439400"/>
            <a:ext cx="2181701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083138" y="7368542"/>
            <a:ext cx="21825585" cy="3070858"/>
          </a:xfrm>
        </p:spPr>
        <p:txBody>
          <a:bodyPr anchor="b"/>
          <a:lstStyle>
            <a:lvl1pPr marL="0" indent="0">
              <a:buNone/>
              <a:defRPr sz="12300" b="1"/>
            </a:lvl1pPr>
            <a:lvl2pPr marL="2351288" indent="0">
              <a:buNone/>
              <a:defRPr sz="10300" b="1"/>
            </a:lvl2pPr>
            <a:lvl3pPr marL="4702576" indent="0">
              <a:buNone/>
              <a:defRPr sz="9300" b="1"/>
            </a:lvl3pPr>
            <a:lvl4pPr marL="7053864" indent="0">
              <a:buNone/>
              <a:defRPr sz="8200" b="1"/>
            </a:lvl4pPr>
            <a:lvl5pPr marL="9405153" indent="0">
              <a:buNone/>
              <a:defRPr sz="8200" b="1"/>
            </a:lvl5pPr>
            <a:lvl6pPr marL="11756441" indent="0">
              <a:buNone/>
              <a:defRPr sz="8200" b="1"/>
            </a:lvl6pPr>
            <a:lvl7pPr marL="14107729" indent="0">
              <a:buNone/>
              <a:defRPr sz="8200" b="1"/>
            </a:lvl7pPr>
            <a:lvl8pPr marL="16459017" indent="0">
              <a:buNone/>
              <a:defRPr sz="8200" b="1"/>
            </a:lvl8pPr>
            <a:lvl9pPr marL="18810305" indent="0">
              <a:buNone/>
              <a:defRPr sz="8200" b="1"/>
            </a:lvl9pPr>
          </a:lstStyle>
          <a:p>
            <a:pPr lvl="0"/>
            <a:r>
              <a:rPr lang="en-US"/>
              <a:t>Click to edit Master text styles</a:t>
            </a:r>
          </a:p>
        </p:txBody>
      </p:sp>
      <p:sp>
        <p:nvSpPr>
          <p:cNvPr id="6" name="Content Placeholder 5"/>
          <p:cNvSpPr>
            <a:spLocks noGrp="1"/>
          </p:cNvSpPr>
          <p:nvPr>
            <p:ph sz="quarter" idx="4"/>
          </p:nvPr>
        </p:nvSpPr>
        <p:spPr>
          <a:xfrm>
            <a:off x="25083138" y="10439400"/>
            <a:ext cx="21825585" cy="18966182"/>
          </a:xfrm>
        </p:spPr>
        <p:txBody>
          <a:bodyPr/>
          <a:lstStyle>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5A4F6F6-DBD6-43A0-9F82-8DC2C9855A27}"/>
              </a:ext>
            </a:extLst>
          </p:cNvPr>
          <p:cNvSpPr>
            <a:spLocks noGrp="1"/>
          </p:cNvSpPr>
          <p:nvPr>
            <p:ph type="dt" sz="half" idx="10"/>
          </p:nvPr>
        </p:nvSpPr>
        <p:spPr/>
        <p:txBody>
          <a:bodyPr/>
          <a:lstStyle>
            <a:lvl1pPr>
              <a:defRPr/>
            </a:lvl1pPr>
          </a:lstStyle>
          <a:p>
            <a:pPr>
              <a:defRPr/>
            </a:pPr>
            <a:fld id="{7B5133E7-6071-457A-8EBC-2208BDB12670}" type="datetimeFigureOut">
              <a:rPr lang="en-US"/>
              <a:pPr>
                <a:defRPr/>
              </a:pPr>
              <a:t>3/24/2022</a:t>
            </a:fld>
            <a:endParaRPr lang="en-US"/>
          </a:p>
        </p:txBody>
      </p:sp>
      <p:sp>
        <p:nvSpPr>
          <p:cNvPr id="8" name="Footer Placeholder 4">
            <a:extLst>
              <a:ext uri="{FF2B5EF4-FFF2-40B4-BE49-F238E27FC236}">
                <a16:creationId xmlns:a16="http://schemas.microsoft.com/office/drawing/2014/main" id="{4440E92E-6D70-4D4E-998D-D7E82BC9091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C008C85-B66E-4157-AA8B-2E29A7A2E54F}"/>
              </a:ext>
            </a:extLst>
          </p:cNvPr>
          <p:cNvSpPr>
            <a:spLocks noGrp="1"/>
          </p:cNvSpPr>
          <p:nvPr>
            <p:ph type="sldNum" sz="quarter" idx="12"/>
          </p:nvPr>
        </p:nvSpPr>
        <p:spPr/>
        <p:txBody>
          <a:bodyPr/>
          <a:lstStyle>
            <a:lvl1pPr>
              <a:defRPr/>
            </a:lvl1pPr>
          </a:lstStyle>
          <a:p>
            <a:fld id="{892BA079-67F4-4911-BC06-629A4F60DACC}" type="slidenum">
              <a:rPr lang="en-US" altLang="en-US"/>
              <a:pPr/>
              <a:t>‹#›</a:t>
            </a:fld>
            <a:endParaRPr lang="en-US" altLang="en-US"/>
          </a:p>
        </p:txBody>
      </p:sp>
    </p:spTree>
    <p:extLst>
      <p:ext uri="{BB962C8B-B14F-4D97-AF65-F5344CB8AC3E}">
        <p14:creationId xmlns:p14="http://schemas.microsoft.com/office/powerpoint/2010/main" val="115267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3225488-D3B5-43C6-ADCE-49A6421E3973}"/>
              </a:ext>
            </a:extLst>
          </p:cNvPr>
          <p:cNvSpPr>
            <a:spLocks noGrp="1"/>
          </p:cNvSpPr>
          <p:nvPr>
            <p:ph type="dt" sz="half" idx="10"/>
          </p:nvPr>
        </p:nvSpPr>
        <p:spPr/>
        <p:txBody>
          <a:bodyPr/>
          <a:lstStyle>
            <a:lvl1pPr>
              <a:defRPr/>
            </a:lvl1pPr>
          </a:lstStyle>
          <a:p>
            <a:pPr>
              <a:defRPr/>
            </a:pPr>
            <a:fld id="{9D8F3217-FDF5-4CCF-818B-DCCEDD31DF4E}" type="datetimeFigureOut">
              <a:rPr lang="en-US"/>
              <a:pPr>
                <a:defRPr/>
              </a:pPr>
              <a:t>3/24/2022</a:t>
            </a:fld>
            <a:endParaRPr lang="en-US"/>
          </a:p>
        </p:txBody>
      </p:sp>
      <p:sp>
        <p:nvSpPr>
          <p:cNvPr id="4" name="Footer Placeholder 4">
            <a:extLst>
              <a:ext uri="{FF2B5EF4-FFF2-40B4-BE49-F238E27FC236}">
                <a16:creationId xmlns:a16="http://schemas.microsoft.com/office/drawing/2014/main" id="{6EDD133C-C6FE-4398-83B1-46AA5E73101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15E82A7-5C6B-4B38-B1CE-24615B065875}"/>
              </a:ext>
            </a:extLst>
          </p:cNvPr>
          <p:cNvSpPr>
            <a:spLocks noGrp="1"/>
          </p:cNvSpPr>
          <p:nvPr>
            <p:ph type="sldNum" sz="quarter" idx="12"/>
          </p:nvPr>
        </p:nvSpPr>
        <p:spPr/>
        <p:txBody>
          <a:bodyPr/>
          <a:lstStyle>
            <a:lvl1pPr>
              <a:defRPr/>
            </a:lvl1pPr>
          </a:lstStyle>
          <a:p>
            <a:fld id="{CA9C3224-54AF-4467-AAB0-B99235CD31A7}" type="slidenum">
              <a:rPr lang="en-US" altLang="en-US"/>
              <a:pPr/>
              <a:t>‹#›</a:t>
            </a:fld>
            <a:endParaRPr lang="en-US" altLang="en-US"/>
          </a:p>
        </p:txBody>
      </p:sp>
    </p:spTree>
    <p:extLst>
      <p:ext uri="{BB962C8B-B14F-4D97-AF65-F5344CB8AC3E}">
        <p14:creationId xmlns:p14="http://schemas.microsoft.com/office/powerpoint/2010/main" val="138208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CD18F65-69F2-43F1-8AB4-BC6236DFE261}"/>
              </a:ext>
            </a:extLst>
          </p:cNvPr>
          <p:cNvSpPr>
            <a:spLocks noGrp="1"/>
          </p:cNvSpPr>
          <p:nvPr>
            <p:ph type="dt" sz="half" idx="10"/>
          </p:nvPr>
        </p:nvSpPr>
        <p:spPr/>
        <p:txBody>
          <a:bodyPr/>
          <a:lstStyle>
            <a:lvl1pPr>
              <a:defRPr/>
            </a:lvl1pPr>
          </a:lstStyle>
          <a:p>
            <a:pPr>
              <a:defRPr/>
            </a:pPr>
            <a:fld id="{FF42106C-A66C-481B-96DF-C1113FB8BFBD}" type="datetimeFigureOut">
              <a:rPr lang="en-US"/>
              <a:pPr>
                <a:defRPr/>
              </a:pPr>
              <a:t>3/24/2022</a:t>
            </a:fld>
            <a:endParaRPr lang="en-US"/>
          </a:p>
        </p:txBody>
      </p:sp>
      <p:sp>
        <p:nvSpPr>
          <p:cNvPr id="3" name="Footer Placeholder 4">
            <a:extLst>
              <a:ext uri="{FF2B5EF4-FFF2-40B4-BE49-F238E27FC236}">
                <a16:creationId xmlns:a16="http://schemas.microsoft.com/office/drawing/2014/main" id="{1E19884C-0A91-4981-BA1F-C1AA7490412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C209BEC-45FE-42DF-AF87-259550429DA5}"/>
              </a:ext>
            </a:extLst>
          </p:cNvPr>
          <p:cNvSpPr>
            <a:spLocks noGrp="1"/>
          </p:cNvSpPr>
          <p:nvPr>
            <p:ph type="sldNum" sz="quarter" idx="12"/>
          </p:nvPr>
        </p:nvSpPr>
        <p:spPr/>
        <p:txBody>
          <a:bodyPr/>
          <a:lstStyle>
            <a:lvl1pPr>
              <a:defRPr/>
            </a:lvl1pPr>
          </a:lstStyle>
          <a:p>
            <a:fld id="{B2CE3719-E959-4149-90A9-EA022047F1A4}" type="slidenum">
              <a:rPr lang="en-US" altLang="en-US"/>
              <a:pPr/>
              <a:t>‹#›</a:t>
            </a:fld>
            <a:endParaRPr lang="en-US" altLang="en-US"/>
          </a:p>
        </p:txBody>
      </p:sp>
    </p:spTree>
    <p:extLst>
      <p:ext uri="{BB962C8B-B14F-4D97-AF65-F5344CB8AC3E}">
        <p14:creationId xmlns:p14="http://schemas.microsoft.com/office/powerpoint/2010/main" val="233787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0" cy="557784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9305270" y="1310643"/>
            <a:ext cx="27603450" cy="28094942"/>
          </a:xfrm>
        </p:spPr>
        <p:txBody>
          <a:bodyPr/>
          <a:lstStyle>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468883" y="6888483"/>
            <a:ext cx="16244890" cy="22517102"/>
          </a:xfrm>
        </p:spPr>
        <p:txBody>
          <a:bodyPr/>
          <a:lstStyle>
            <a:lvl1pPr marL="0" indent="0">
              <a:buNone/>
              <a:defRPr sz="7200"/>
            </a:lvl1pPr>
            <a:lvl2pPr marL="2351288" indent="0">
              <a:buNone/>
              <a:defRPr sz="6200"/>
            </a:lvl2pPr>
            <a:lvl3pPr marL="4702576" indent="0">
              <a:buNone/>
              <a:defRPr sz="5100"/>
            </a:lvl3pPr>
            <a:lvl4pPr marL="7053864" indent="0">
              <a:buNone/>
              <a:defRPr sz="4600"/>
            </a:lvl4pPr>
            <a:lvl5pPr marL="9405153" indent="0">
              <a:buNone/>
              <a:defRPr sz="4600"/>
            </a:lvl5pPr>
            <a:lvl6pPr marL="11756441" indent="0">
              <a:buNone/>
              <a:defRPr sz="4600"/>
            </a:lvl6pPr>
            <a:lvl7pPr marL="14107729" indent="0">
              <a:buNone/>
              <a:defRPr sz="4600"/>
            </a:lvl7pPr>
            <a:lvl8pPr marL="16459017" indent="0">
              <a:buNone/>
              <a:defRPr sz="4600"/>
            </a:lvl8pPr>
            <a:lvl9pPr marL="18810305" indent="0">
              <a:buNone/>
              <a:defRPr sz="4600"/>
            </a:lvl9pPr>
          </a:lstStyle>
          <a:p>
            <a:pPr lvl="0"/>
            <a:r>
              <a:rPr lang="en-US"/>
              <a:t>Click to edit Master text styles</a:t>
            </a:r>
          </a:p>
        </p:txBody>
      </p:sp>
      <p:sp>
        <p:nvSpPr>
          <p:cNvPr id="5" name="Date Placeholder 3">
            <a:extLst>
              <a:ext uri="{FF2B5EF4-FFF2-40B4-BE49-F238E27FC236}">
                <a16:creationId xmlns:a16="http://schemas.microsoft.com/office/drawing/2014/main" id="{EF599FF9-472E-4499-BF05-48272FC859E5}"/>
              </a:ext>
            </a:extLst>
          </p:cNvPr>
          <p:cNvSpPr>
            <a:spLocks noGrp="1"/>
          </p:cNvSpPr>
          <p:nvPr>
            <p:ph type="dt" sz="half" idx="10"/>
          </p:nvPr>
        </p:nvSpPr>
        <p:spPr/>
        <p:txBody>
          <a:bodyPr/>
          <a:lstStyle>
            <a:lvl1pPr>
              <a:defRPr/>
            </a:lvl1pPr>
          </a:lstStyle>
          <a:p>
            <a:pPr>
              <a:defRPr/>
            </a:pPr>
            <a:fld id="{63EBC6C0-420F-40CB-A900-7DC46DDCCF84}" type="datetimeFigureOut">
              <a:rPr lang="en-US"/>
              <a:pPr>
                <a:defRPr/>
              </a:pPr>
              <a:t>3/24/2022</a:t>
            </a:fld>
            <a:endParaRPr lang="en-US"/>
          </a:p>
        </p:txBody>
      </p:sp>
      <p:sp>
        <p:nvSpPr>
          <p:cNvPr id="6" name="Footer Placeholder 4">
            <a:extLst>
              <a:ext uri="{FF2B5EF4-FFF2-40B4-BE49-F238E27FC236}">
                <a16:creationId xmlns:a16="http://schemas.microsoft.com/office/drawing/2014/main" id="{A8145B5F-AB7A-41C5-A392-420BCEA10B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E450C5-5CB9-440D-A49D-21D3CCE40E51}"/>
              </a:ext>
            </a:extLst>
          </p:cNvPr>
          <p:cNvSpPr>
            <a:spLocks noGrp="1"/>
          </p:cNvSpPr>
          <p:nvPr>
            <p:ph type="sldNum" sz="quarter" idx="12"/>
          </p:nvPr>
        </p:nvSpPr>
        <p:spPr/>
        <p:txBody>
          <a:bodyPr/>
          <a:lstStyle>
            <a:lvl1pPr>
              <a:defRPr/>
            </a:lvl1pPr>
          </a:lstStyle>
          <a:p>
            <a:fld id="{2EC40E6D-550A-435F-9264-FFF4787C34D2}" type="slidenum">
              <a:rPr lang="en-US" altLang="en-US"/>
              <a:pPr/>
              <a:t>‹#›</a:t>
            </a:fld>
            <a:endParaRPr lang="en-US" altLang="en-US"/>
          </a:p>
        </p:txBody>
      </p:sp>
    </p:spTree>
    <p:extLst>
      <p:ext uri="{BB962C8B-B14F-4D97-AF65-F5344CB8AC3E}">
        <p14:creationId xmlns:p14="http://schemas.microsoft.com/office/powerpoint/2010/main" val="88216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F8B900C-0E27-4394-A381-66AF58C1B16F}"/>
              </a:ext>
            </a:extLst>
          </p:cNvPr>
          <p:cNvSpPr>
            <a:spLocks noGrp="1" noChangeArrowheads="1"/>
          </p:cNvSpPr>
          <p:nvPr>
            <p:ph type="title"/>
          </p:nvPr>
        </p:nvSpPr>
        <p:spPr bwMode="auto">
          <a:xfrm>
            <a:off x="2468563" y="1317625"/>
            <a:ext cx="444404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617D140-8E68-4C93-AE67-B9C184A03873}"/>
              </a:ext>
            </a:extLst>
          </p:cNvPr>
          <p:cNvSpPr>
            <a:spLocks noGrp="1" noChangeArrowheads="1"/>
          </p:cNvSpPr>
          <p:nvPr>
            <p:ph type="body" idx="1"/>
          </p:nvPr>
        </p:nvSpPr>
        <p:spPr bwMode="auto">
          <a:xfrm>
            <a:off x="2468563" y="7680325"/>
            <a:ext cx="444404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BF26B68-AE6B-4919-9C3E-B3388592C66A}"/>
              </a:ext>
            </a:extLst>
          </p:cNvPr>
          <p:cNvSpPr>
            <a:spLocks noGrp="1"/>
          </p:cNvSpPr>
          <p:nvPr>
            <p:ph type="dt" sz="half" idx="2"/>
          </p:nvPr>
        </p:nvSpPr>
        <p:spPr>
          <a:xfrm>
            <a:off x="2468563" y="30510163"/>
            <a:ext cx="11522075" cy="1752600"/>
          </a:xfrm>
          <a:prstGeom prst="rect">
            <a:avLst/>
          </a:prstGeom>
        </p:spPr>
        <p:txBody>
          <a:bodyPr vert="horz" lIns="470258" tIns="235129" rIns="470258" bIns="235129" rtlCol="0" anchor="ctr"/>
          <a:lstStyle>
            <a:lvl1pPr algn="l" defTabSz="2351288" eaLnBrk="1" fontAlgn="auto" hangingPunct="1">
              <a:spcBef>
                <a:spcPts val="0"/>
              </a:spcBef>
              <a:spcAft>
                <a:spcPts val="0"/>
              </a:spcAft>
              <a:defRPr sz="6200">
                <a:solidFill>
                  <a:schemeClr val="tx1">
                    <a:tint val="75000"/>
                  </a:schemeClr>
                </a:solidFill>
                <a:latin typeface="+mn-lt"/>
              </a:defRPr>
            </a:lvl1pPr>
          </a:lstStyle>
          <a:p>
            <a:pPr>
              <a:defRPr/>
            </a:pPr>
            <a:fld id="{4D2C211B-F57E-4616-9BA0-5B3B83BA3768}" type="datetimeFigureOut">
              <a:rPr lang="en-US"/>
              <a:pPr>
                <a:defRPr/>
              </a:pPr>
              <a:t>3/24/2022</a:t>
            </a:fld>
            <a:endParaRPr lang="en-US"/>
          </a:p>
        </p:txBody>
      </p:sp>
      <p:sp>
        <p:nvSpPr>
          <p:cNvPr id="5" name="Footer Placeholder 4">
            <a:extLst>
              <a:ext uri="{FF2B5EF4-FFF2-40B4-BE49-F238E27FC236}">
                <a16:creationId xmlns:a16="http://schemas.microsoft.com/office/drawing/2014/main" id="{C28CFB0F-6A03-4A01-9B30-C94CE2F49F0A}"/>
              </a:ext>
            </a:extLst>
          </p:cNvPr>
          <p:cNvSpPr>
            <a:spLocks noGrp="1"/>
          </p:cNvSpPr>
          <p:nvPr>
            <p:ph type="ftr" sz="quarter" idx="3"/>
          </p:nvPr>
        </p:nvSpPr>
        <p:spPr>
          <a:xfrm>
            <a:off x="16870363" y="30510163"/>
            <a:ext cx="15636875" cy="1752600"/>
          </a:xfrm>
          <a:prstGeom prst="rect">
            <a:avLst/>
          </a:prstGeom>
        </p:spPr>
        <p:txBody>
          <a:bodyPr vert="horz" lIns="470258" tIns="235129" rIns="470258" bIns="235129" rtlCol="0" anchor="ctr"/>
          <a:lstStyle>
            <a:lvl1pPr algn="ctr" defTabSz="2351288" eaLnBrk="1" fontAlgn="auto" hangingPunct="1">
              <a:spcBef>
                <a:spcPts val="0"/>
              </a:spcBef>
              <a:spcAft>
                <a:spcPts val="0"/>
              </a:spcAft>
              <a:defRPr sz="6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1024C6ED-E7DF-478B-A1C8-8BA7D40BEA7D}"/>
              </a:ext>
            </a:extLst>
          </p:cNvPr>
          <p:cNvSpPr>
            <a:spLocks noGrp="1"/>
          </p:cNvSpPr>
          <p:nvPr>
            <p:ph type="sldNum" sz="quarter" idx="4"/>
          </p:nvPr>
        </p:nvSpPr>
        <p:spPr>
          <a:xfrm>
            <a:off x="35386963" y="30510163"/>
            <a:ext cx="11522075" cy="1752600"/>
          </a:xfrm>
          <a:prstGeom prst="rect">
            <a:avLst/>
          </a:prstGeom>
        </p:spPr>
        <p:txBody>
          <a:bodyPr vert="horz" wrap="square" lIns="470258" tIns="235129" rIns="470258" bIns="235129" numCol="1" anchor="ctr" anchorCtr="0" compatLnSpc="1">
            <a:prstTxWarp prst="textNoShape">
              <a:avLst/>
            </a:prstTxWarp>
          </a:bodyPr>
          <a:lstStyle>
            <a:lvl1pPr algn="r" eaLnBrk="1" hangingPunct="1">
              <a:defRPr sz="6200">
                <a:solidFill>
                  <a:srgbClr val="898989"/>
                </a:solidFill>
              </a:defRPr>
            </a:lvl1pPr>
          </a:lstStyle>
          <a:p>
            <a:fld id="{0CFB9A17-9504-4741-9EAB-2A250CAD67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7" r:id="rId1"/>
    <p:sldLayoutId id="2147483677" r:id="rId2"/>
    <p:sldLayoutId id="2147483688"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2351088" rtl="0" eaLnBrk="0" fontAlgn="base" hangingPunct="0">
        <a:spcBef>
          <a:spcPct val="0"/>
        </a:spcBef>
        <a:spcAft>
          <a:spcPct val="0"/>
        </a:spcAft>
        <a:defRPr sz="22600" kern="1200">
          <a:solidFill>
            <a:schemeClr val="tx1"/>
          </a:solidFill>
          <a:latin typeface="+mj-lt"/>
          <a:ea typeface="+mj-ea"/>
          <a:cs typeface="+mj-cs"/>
        </a:defRPr>
      </a:lvl1pPr>
      <a:lvl2pPr algn="ctr" defTabSz="2351088" rtl="0" eaLnBrk="0" fontAlgn="base" hangingPunct="0">
        <a:spcBef>
          <a:spcPct val="0"/>
        </a:spcBef>
        <a:spcAft>
          <a:spcPct val="0"/>
        </a:spcAft>
        <a:defRPr sz="22600">
          <a:solidFill>
            <a:schemeClr val="tx1"/>
          </a:solidFill>
          <a:latin typeface="Calibri" panose="020F0502020204030204" pitchFamily="34" charset="0"/>
        </a:defRPr>
      </a:lvl2pPr>
      <a:lvl3pPr algn="ctr" defTabSz="2351088" rtl="0" eaLnBrk="0" fontAlgn="base" hangingPunct="0">
        <a:spcBef>
          <a:spcPct val="0"/>
        </a:spcBef>
        <a:spcAft>
          <a:spcPct val="0"/>
        </a:spcAft>
        <a:defRPr sz="22600">
          <a:solidFill>
            <a:schemeClr val="tx1"/>
          </a:solidFill>
          <a:latin typeface="Calibri" panose="020F0502020204030204" pitchFamily="34" charset="0"/>
        </a:defRPr>
      </a:lvl3pPr>
      <a:lvl4pPr algn="ctr" defTabSz="2351088" rtl="0" eaLnBrk="0" fontAlgn="base" hangingPunct="0">
        <a:spcBef>
          <a:spcPct val="0"/>
        </a:spcBef>
        <a:spcAft>
          <a:spcPct val="0"/>
        </a:spcAft>
        <a:defRPr sz="22600">
          <a:solidFill>
            <a:schemeClr val="tx1"/>
          </a:solidFill>
          <a:latin typeface="Calibri" panose="020F0502020204030204" pitchFamily="34" charset="0"/>
        </a:defRPr>
      </a:lvl4pPr>
      <a:lvl5pPr algn="ctr" defTabSz="2351088" rtl="0" eaLnBrk="0" fontAlgn="base" hangingPunct="0">
        <a:spcBef>
          <a:spcPct val="0"/>
        </a:spcBef>
        <a:spcAft>
          <a:spcPct val="0"/>
        </a:spcAft>
        <a:defRPr sz="22600">
          <a:solidFill>
            <a:schemeClr val="tx1"/>
          </a:solidFill>
          <a:latin typeface="Calibri" panose="020F0502020204030204" pitchFamily="34" charset="0"/>
        </a:defRPr>
      </a:lvl5pPr>
      <a:lvl6pPr marL="457200" algn="ctr" defTabSz="2351088" rtl="0" fontAlgn="base">
        <a:spcBef>
          <a:spcPct val="0"/>
        </a:spcBef>
        <a:spcAft>
          <a:spcPct val="0"/>
        </a:spcAft>
        <a:defRPr sz="22600">
          <a:solidFill>
            <a:schemeClr val="tx1"/>
          </a:solidFill>
          <a:latin typeface="Calibri" panose="020F0502020204030204" pitchFamily="34" charset="0"/>
        </a:defRPr>
      </a:lvl6pPr>
      <a:lvl7pPr marL="914400" algn="ctr" defTabSz="2351088" rtl="0" fontAlgn="base">
        <a:spcBef>
          <a:spcPct val="0"/>
        </a:spcBef>
        <a:spcAft>
          <a:spcPct val="0"/>
        </a:spcAft>
        <a:defRPr sz="22600">
          <a:solidFill>
            <a:schemeClr val="tx1"/>
          </a:solidFill>
          <a:latin typeface="Calibri" panose="020F0502020204030204" pitchFamily="34" charset="0"/>
        </a:defRPr>
      </a:lvl7pPr>
      <a:lvl8pPr marL="1371600" algn="ctr" defTabSz="2351088" rtl="0" fontAlgn="base">
        <a:spcBef>
          <a:spcPct val="0"/>
        </a:spcBef>
        <a:spcAft>
          <a:spcPct val="0"/>
        </a:spcAft>
        <a:defRPr sz="22600">
          <a:solidFill>
            <a:schemeClr val="tx1"/>
          </a:solidFill>
          <a:latin typeface="Calibri" panose="020F0502020204030204" pitchFamily="34" charset="0"/>
        </a:defRPr>
      </a:lvl8pPr>
      <a:lvl9pPr marL="1828800" algn="ctr" defTabSz="2351088" rtl="0" fontAlgn="base">
        <a:spcBef>
          <a:spcPct val="0"/>
        </a:spcBef>
        <a:spcAft>
          <a:spcPct val="0"/>
        </a:spcAft>
        <a:defRPr sz="22600">
          <a:solidFill>
            <a:schemeClr val="tx1"/>
          </a:solidFill>
          <a:latin typeface="Calibri" panose="020F0502020204030204" pitchFamily="34" charset="0"/>
        </a:defRPr>
      </a:lvl9pPr>
    </p:titleStyle>
    <p:bodyStyle>
      <a:lvl1pPr marL="1762125" indent="-1762125" algn="l" defTabSz="2351088" rtl="0" eaLnBrk="0" fontAlgn="base" hangingPunct="0">
        <a:spcBef>
          <a:spcPct val="20000"/>
        </a:spcBef>
        <a:spcAft>
          <a:spcPct val="0"/>
        </a:spcAft>
        <a:buFont typeface="Arial" panose="020B0604020202020204" pitchFamily="34" charset="0"/>
        <a:buChar char="•"/>
        <a:defRPr sz="16500" kern="1200">
          <a:solidFill>
            <a:schemeClr val="tx1"/>
          </a:solidFill>
          <a:latin typeface="+mn-lt"/>
          <a:ea typeface="+mn-ea"/>
          <a:cs typeface="+mn-cs"/>
        </a:defRPr>
      </a:lvl1pPr>
      <a:lvl2pPr marL="3819525" indent="-1468438" algn="l" defTabSz="2351088" rtl="0" eaLnBrk="0" fontAlgn="base" hangingPunct="0">
        <a:spcBef>
          <a:spcPct val="20000"/>
        </a:spcBef>
        <a:spcAft>
          <a:spcPct val="0"/>
        </a:spcAft>
        <a:buFont typeface="Arial" panose="020B0604020202020204" pitchFamily="34" charset="0"/>
        <a:buChar char="–"/>
        <a:defRPr sz="14400" kern="1200">
          <a:solidFill>
            <a:schemeClr val="tx1"/>
          </a:solidFill>
          <a:latin typeface="+mn-lt"/>
          <a:ea typeface="+mn-ea"/>
          <a:cs typeface="+mn-cs"/>
        </a:defRPr>
      </a:lvl2pPr>
      <a:lvl3pPr marL="5876925" indent="-1174750" algn="l" defTabSz="2351088" rtl="0" eaLnBrk="0" fontAlgn="base" hangingPunct="0">
        <a:spcBef>
          <a:spcPct val="20000"/>
        </a:spcBef>
        <a:spcAft>
          <a:spcPct val="0"/>
        </a:spcAft>
        <a:buFont typeface="Arial" panose="020B0604020202020204" pitchFamily="34" charset="0"/>
        <a:buChar char="•"/>
        <a:defRPr sz="12300" kern="1200">
          <a:solidFill>
            <a:schemeClr val="tx1"/>
          </a:solidFill>
          <a:latin typeface="+mn-lt"/>
          <a:ea typeface="+mn-ea"/>
          <a:cs typeface="+mn-cs"/>
        </a:defRPr>
      </a:lvl3pPr>
      <a:lvl4pPr marL="8228013" indent="-1174750" algn="l" defTabSz="2351088" rtl="0" eaLnBrk="0" fontAlgn="base" hangingPunct="0">
        <a:spcBef>
          <a:spcPct val="20000"/>
        </a:spcBef>
        <a:spcAft>
          <a:spcPct val="0"/>
        </a:spcAft>
        <a:buFont typeface="Arial" panose="020B0604020202020204" pitchFamily="34" charset="0"/>
        <a:buChar char="–"/>
        <a:defRPr sz="10300" kern="1200">
          <a:solidFill>
            <a:schemeClr val="tx1"/>
          </a:solidFill>
          <a:latin typeface="+mn-lt"/>
          <a:ea typeface="+mn-ea"/>
          <a:cs typeface="+mn-cs"/>
        </a:defRPr>
      </a:lvl4pPr>
      <a:lvl5pPr marL="10580688" indent="-1174750" algn="l" defTabSz="2351088" rtl="0" eaLnBrk="0" fontAlgn="base" hangingPunct="0">
        <a:spcBef>
          <a:spcPct val="20000"/>
        </a:spcBef>
        <a:spcAft>
          <a:spcPct val="0"/>
        </a:spcAft>
        <a:buFont typeface="Arial" panose="020B0604020202020204" pitchFamily="34" charset="0"/>
        <a:buChar char="»"/>
        <a:defRPr sz="10300" kern="1200">
          <a:solidFill>
            <a:schemeClr val="tx1"/>
          </a:solidFill>
          <a:latin typeface="+mn-lt"/>
          <a:ea typeface="+mn-ea"/>
          <a:cs typeface="+mn-cs"/>
        </a:defRPr>
      </a:lvl5pPr>
      <a:lvl6pPr marL="12932085" indent="-1175644" algn="l" defTabSz="2351288" rtl="0" eaLnBrk="1" latinLnBrk="0" hangingPunct="1">
        <a:spcBef>
          <a:spcPct val="20000"/>
        </a:spcBef>
        <a:buFont typeface="Arial"/>
        <a:buChar char="•"/>
        <a:defRPr sz="10300" kern="1200">
          <a:solidFill>
            <a:schemeClr val="tx1"/>
          </a:solidFill>
          <a:latin typeface="+mn-lt"/>
          <a:ea typeface="+mn-ea"/>
          <a:cs typeface="+mn-cs"/>
        </a:defRPr>
      </a:lvl6pPr>
      <a:lvl7pPr marL="15283373" indent="-1175644" algn="l" defTabSz="2351288" rtl="0" eaLnBrk="1" latinLnBrk="0" hangingPunct="1">
        <a:spcBef>
          <a:spcPct val="20000"/>
        </a:spcBef>
        <a:buFont typeface="Arial"/>
        <a:buChar char="•"/>
        <a:defRPr sz="10300" kern="1200">
          <a:solidFill>
            <a:schemeClr val="tx1"/>
          </a:solidFill>
          <a:latin typeface="+mn-lt"/>
          <a:ea typeface="+mn-ea"/>
          <a:cs typeface="+mn-cs"/>
        </a:defRPr>
      </a:lvl7pPr>
      <a:lvl8pPr marL="17634661" indent="-1175644" algn="l" defTabSz="2351288" rtl="0" eaLnBrk="1" latinLnBrk="0" hangingPunct="1">
        <a:spcBef>
          <a:spcPct val="20000"/>
        </a:spcBef>
        <a:buFont typeface="Arial"/>
        <a:buChar char="•"/>
        <a:defRPr sz="10300" kern="1200">
          <a:solidFill>
            <a:schemeClr val="tx1"/>
          </a:solidFill>
          <a:latin typeface="+mn-lt"/>
          <a:ea typeface="+mn-ea"/>
          <a:cs typeface="+mn-cs"/>
        </a:defRPr>
      </a:lvl8pPr>
      <a:lvl9pPr marL="19985949" indent="-1175644" algn="l" defTabSz="2351288" rtl="0" eaLnBrk="1" latinLnBrk="0" hangingPunct="1">
        <a:spcBef>
          <a:spcPct val="20000"/>
        </a:spcBef>
        <a:buFont typeface="Arial"/>
        <a:buChar char="•"/>
        <a:defRPr sz="10300" kern="1200">
          <a:solidFill>
            <a:schemeClr val="tx1"/>
          </a:solidFill>
          <a:latin typeface="+mn-lt"/>
          <a:ea typeface="+mn-ea"/>
          <a:cs typeface="+mn-cs"/>
        </a:defRPr>
      </a:lvl9pPr>
    </p:bodyStyle>
    <p:otherStyle>
      <a:defPPr>
        <a:defRPr lang="en-US"/>
      </a:defPPr>
      <a:lvl1pPr marL="0" algn="l" defTabSz="2351288" rtl="0" eaLnBrk="1" latinLnBrk="0" hangingPunct="1">
        <a:defRPr sz="9300" kern="1200">
          <a:solidFill>
            <a:schemeClr val="tx1"/>
          </a:solidFill>
          <a:latin typeface="+mn-lt"/>
          <a:ea typeface="+mn-ea"/>
          <a:cs typeface="+mn-cs"/>
        </a:defRPr>
      </a:lvl1pPr>
      <a:lvl2pPr marL="2351288" algn="l" defTabSz="2351288" rtl="0" eaLnBrk="1" latinLnBrk="0" hangingPunct="1">
        <a:defRPr sz="9300" kern="1200">
          <a:solidFill>
            <a:schemeClr val="tx1"/>
          </a:solidFill>
          <a:latin typeface="+mn-lt"/>
          <a:ea typeface="+mn-ea"/>
          <a:cs typeface="+mn-cs"/>
        </a:defRPr>
      </a:lvl2pPr>
      <a:lvl3pPr marL="4702576" algn="l" defTabSz="2351288" rtl="0" eaLnBrk="1" latinLnBrk="0" hangingPunct="1">
        <a:defRPr sz="9300" kern="1200">
          <a:solidFill>
            <a:schemeClr val="tx1"/>
          </a:solidFill>
          <a:latin typeface="+mn-lt"/>
          <a:ea typeface="+mn-ea"/>
          <a:cs typeface="+mn-cs"/>
        </a:defRPr>
      </a:lvl3pPr>
      <a:lvl4pPr marL="7053864" algn="l" defTabSz="2351288" rtl="0" eaLnBrk="1" latinLnBrk="0" hangingPunct="1">
        <a:defRPr sz="9300" kern="1200">
          <a:solidFill>
            <a:schemeClr val="tx1"/>
          </a:solidFill>
          <a:latin typeface="+mn-lt"/>
          <a:ea typeface="+mn-ea"/>
          <a:cs typeface="+mn-cs"/>
        </a:defRPr>
      </a:lvl4pPr>
      <a:lvl5pPr marL="9405153" algn="l" defTabSz="2351288" rtl="0" eaLnBrk="1" latinLnBrk="0" hangingPunct="1">
        <a:defRPr sz="9300" kern="1200">
          <a:solidFill>
            <a:schemeClr val="tx1"/>
          </a:solidFill>
          <a:latin typeface="+mn-lt"/>
          <a:ea typeface="+mn-ea"/>
          <a:cs typeface="+mn-cs"/>
        </a:defRPr>
      </a:lvl5pPr>
      <a:lvl6pPr marL="11756441" algn="l" defTabSz="2351288" rtl="0" eaLnBrk="1" latinLnBrk="0" hangingPunct="1">
        <a:defRPr sz="9300" kern="1200">
          <a:solidFill>
            <a:schemeClr val="tx1"/>
          </a:solidFill>
          <a:latin typeface="+mn-lt"/>
          <a:ea typeface="+mn-ea"/>
          <a:cs typeface="+mn-cs"/>
        </a:defRPr>
      </a:lvl6pPr>
      <a:lvl7pPr marL="14107729" algn="l" defTabSz="2351288" rtl="0" eaLnBrk="1" latinLnBrk="0" hangingPunct="1">
        <a:defRPr sz="9300" kern="1200">
          <a:solidFill>
            <a:schemeClr val="tx1"/>
          </a:solidFill>
          <a:latin typeface="+mn-lt"/>
          <a:ea typeface="+mn-ea"/>
          <a:cs typeface="+mn-cs"/>
        </a:defRPr>
      </a:lvl7pPr>
      <a:lvl8pPr marL="16459017" algn="l" defTabSz="2351288" rtl="0" eaLnBrk="1" latinLnBrk="0" hangingPunct="1">
        <a:defRPr sz="9300" kern="1200">
          <a:solidFill>
            <a:schemeClr val="tx1"/>
          </a:solidFill>
          <a:latin typeface="+mn-lt"/>
          <a:ea typeface="+mn-ea"/>
          <a:cs typeface="+mn-cs"/>
        </a:defRPr>
      </a:lvl8pPr>
      <a:lvl9pPr marL="18810305" algn="l" defTabSz="2351288"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Data" Target="../diagrams/data2.xml"/><Relationship Id="rId3" Type="http://schemas.openxmlformats.org/officeDocument/2006/relationships/image" Target="../media/image2.png"/><Relationship Id="rId7" Type="http://schemas.openxmlformats.org/officeDocument/2006/relationships/diagramQuickStyle" Target="../diagrams/quickStyle1.xml"/><Relationship Id="rId12" Type="http://schemas.openxmlformats.org/officeDocument/2006/relationships/image" Target="../media/image6.png"/><Relationship Id="rId17" Type="http://schemas.microsoft.com/office/2007/relationships/diagramDrawing" Target="../diagrams/drawing2.xml"/><Relationship Id="rId2" Type="http://schemas.openxmlformats.org/officeDocument/2006/relationships/notesSlide" Target="../notesSlides/notesSlide1.xml"/><Relationship Id="rId16" Type="http://schemas.openxmlformats.org/officeDocument/2006/relationships/diagramColors" Target="../diagrams/colors2.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image" Target="../media/image5.png"/><Relationship Id="rId5" Type="http://schemas.openxmlformats.org/officeDocument/2006/relationships/diagramData" Target="../diagrams/data1.xml"/><Relationship Id="rId15" Type="http://schemas.openxmlformats.org/officeDocument/2006/relationships/diagramQuickStyle" Target="../diagrams/quickStyle2.xml"/><Relationship Id="rId10" Type="http://schemas.openxmlformats.org/officeDocument/2006/relationships/image" Target="../media/image4.png"/><Relationship Id="rId4" Type="http://schemas.openxmlformats.org/officeDocument/2006/relationships/image" Target="../media/image3.png"/><Relationship Id="rId9" Type="http://schemas.microsoft.com/office/2007/relationships/diagramDrawing" Target="../diagrams/drawing1.xml"/><Relationship Id="rId1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837E4E2-7FFF-4CB3-89B4-9B0E3D9D65E9}"/>
              </a:ext>
            </a:extLst>
          </p:cNvPr>
          <p:cNvSpPr/>
          <p:nvPr/>
        </p:nvSpPr>
        <p:spPr>
          <a:xfrm>
            <a:off x="12869863" y="3479800"/>
            <a:ext cx="25961975" cy="24609425"/>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FF349F27-144A-4660-B1F8-C32F98128DD6}"/>
              </a:ext>
            </a:extLst>
          </p:cNvPr>
          <p:cNvSpPr/>
          <p:nvPr/>
        </p:nvSpPr>
        <p:spPr>
          <a:xfrm>
            <a:off x="0" y="0"/>
            <a:ext cx="49377600" cy="4818063"/>
          </a:xfrm>
          <a:prstGeom prst="rect">
            <a:avLst/>
          </a:prstGeom>
          <a:solidFill>
            <a:srgbClr val="004D3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a:p>
        </p:txBody>
      </p:sp>
      <p:sp>
        <p:nvSpPr>
          <p:cNvPr id="5124" name="TextBox 11">
            <a:extLst>
              <a:ext uri="{FF2B5EF4-FFF2-40B4-BE49-F238E27FC236}">
                <a16:creationId xmlns:a16="http://schemas.microsoft.com/office/drawing/2014/main" id="{B8A2E076-468A-4794-8081-463FE2D88C0F}"/>
              </a:ext>
            </a:extLst>
          </p:cNvPr>
          <p:cNvSpPr txBox="1">
            <a:spLocks noChangeArrowheads="1"/>
          </p:cNvSpPr>
          <p:nvPr/>
        </p:nvSpPr>
        <p:spPr bwMode="auto">
          <a:xfrm>
            <a:off x="6636544" y="385733"/>
            <a:ext cx="3675221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pPr algn="ctr" eaLnBrk="1" hangingPunct="1"/>
            <a:r>
              <a:rPr lang="en-US" altLang="en-US" sz="7200" b="1" i="1" dirty="0">
                <a:solidFill>
                  <a:schemeClr val="bg1"/>
                </a:solidFill>
                <a:latin typeface="Arial" panose="020B0604020202020204" pitchFamily="34" charset="0"/>
                <a:cs typeface="Arial" panose="020B0604020202020204" pitchFamily="34" charset="0"/>
              </a:rPr>
              <a:t>Title: Development of a Clinical Practice Guideline for Management of Stress in Adult Extracorporeal Membrane Oxygenation (ECMO) Patients</a:t>
            </a:r>
            <a:br>
              <a:rPr lang="en-US" altLang="en-US" sz="7200" i="1" dirty="0">
                <a:solidFill>
                  <a:schemeClr val="bg1"/>
                </a:solidFill>
                <a:latin typeface="Arial" panose="020B0604020202020204" pitchFamily="34" charset="0"/>
                <a:cs typeface="Arial" panose="020B0604020202020204" pitchFamily="34" charset="0"/>
              </a:rPr>
            </a:br>
            <a:r>
              <a:rPr lang="en-US" altLang="en-US" sz="5000" i="1" dirty="0">
                <a:solidFill>
                  <a:schemeClr val="bg1"/>
                </a:solidFill>
                <a:latin typeface="Arial" panose="020B0604020202020204" pitchFamily="34" charset="0"/>
                <a:cs typeface="Arial" panose="020B0604020202020204" pitchFamily="34" charset="0"/>
              </a:rPr>
              <a:t>Author</a:t>
            </a:r>
            <a:r>
              <a:rPr lang="en-US" altLang="en-US" sz="7200" i="1" dirty="0">
                <a:solidFill>
                  <a:schemeClr val="bg1"/>
                </a:solidFill>
                <a:latin typeface="Arial" panose="020B0604020202020204" pitchFamily="34" charset="0"/>
                <a:cs typeface="Arial" panose="020B0604020202020204" pitchFamily="34" charset="0"/>
              </a:rPr>
              <a:t>: Shannon B. Hornsby, DNP, ACNP</a:t>
            </a:r>
          </a:p>
        </p:txBody>
      </p:sp>
      <p:sp>
        <p:nvSpPr>
          <p:cNvPr id="5" name="Rectangle 4">
            <a:extLst>
              <a:ext uri="{FF2B5EF4-FFF2-40B4-BE49-F238E27FC236}">
                <a16:creationId xmlns:a16="http://schemas.microsoft.com/office/drawing/2014/main" id="{72089D4F-8F73-465B-A0A6-3D8B14F86766}"/>
              </a:ext>
            </a:extLst>
          </p:cNvPr>
          <p:cNvSpPr/>
          <p:nvPr/>
        </p:nvSpPr>
        <p:spPr>
          <a:xfrm>
            <a:off x="0" y="28100338"/>
            <a:ext cx="49377600" cy="4818062"/>
          </a:xfrm>
          <a:prstGeom prst="rect">
            <a:avLst/>
          </a:prstGeom>
          <a:solidFill>
            <a:srgbClr val="177A57"/>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2351288" eaLnBrk="1" fontAlgn="auto" hangingPunct="1">
              <a:spcBef>
                <a:spcPts val="0"/>
              </a:spcBef>
              <a:spcAft>
                <a:spcPts val="0"/>
              </a:spcAft>
              <a:defRPr/>
            </a:pPr>
            <a:endParaRPr lang="en-US"/>
          </a:p>
        </p:txBody>
      </p:sp>
      <p:sp>
        <p:nvSpPr>
          <p:cNvPr id="5126" name="Title 4">
            <a:extLst>
              <a:ext uri="{FF2B5EF4-FFF2-40B4-BE49-F238E27FC236}">
                <a16:creationId xmlns:a16="http://schemas.microsoft.com/office/drawing/2014/main" id="{A64EFAD6-9CBC-44B6-BBA6-DAC2CF5C1AA0}"/>
              </a:ext>
            </a:extLst>
          </p:cNvPr>
          <p:cNvSpPr txBox="1">
            <a:spLocks noChangeArrowheads="1"/>
          </p:cNvSpPr>
          <p:nvPr/>
        </p:nvSpPr>
        <p:spPr bwMode="auto">
          <a:xfrm>
            <a:off x="371225" y="28610960"/>
            <a:ext cx="46694725" cy="313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70258" tIns="235129" rIns="470258" bIns="235129"/>
          <a:lstStyle>
            <a:lvl1pPr>
              <a:defRPr sz="9300">
                <a:solidFill>
                  <a:schemeClr val="tx1"/>
                </a:solidFill>
                <a:latin typeface="Calibri" panose="020F0502020204030204" pitchFamily="34" charset="0"/>
              </a:defRPr>
            </a:lvl1pPr>
            <a:lvl2pPr marL="742950" indent="-285750">
              <a:defRPr sz="9300">
                <a:solidFill>
                  <a:schemeClr val="tx1"/>
                </a:solidFill>
                <a:latin typeface="Calibri" panose="020F0502020204030204" pitchFamily="34" charset="0"/>
              </a:defRPr>
            </a:lvl2pPr>
            <a:lvl3pPr marL="1143000" indent="-228600">
              <a:defRPr sz="9300">
                <a:solidFill>
                  <a:schemeClr val="tx1"/>
                </a:solidFill>
                <a:latin typeface="Calibri" panose="020F0502020204030204" pitchFamily="34" charset="0"/>
              </a:defRPr>
            </a:lvl3pPr>
            <a:lvl4pPr marL="1600200" indent="-228600">
              <a:defRPr sz="9300">
                <a:solidFill>
                  <a:schemeClr val="tx1"/>
                </a:solidFill>
                <a:latin typeface="Calibri" panose="020F0502020204030204" pitchFamily="34" charset="0"/>
              </a:defRPr>
            </a:lvl4pPr>
            <a:lvl5pPr marL="2057400" indent="-228600">
              <a:defRPr sz="9300">
                <a:solidFill>
                  <a:schemeClr val="tx1"/>
                </a:solidFill>
                <a:latin typeface="Calibri" panose="020F0502020204030204" pitchFamily="34" charset="0"/>
              </a:defRPr>
            </a:lvl5pPr>
            <a:lvl6pPr marL="2514600" indent="-228600" defTabSz="2351088" eaLnBrk="0" fontAlgn="base" hangingPunct="0">
              <a:spcBef>
                <a:spcPct val="0"/>
              </a:spcBef>
              <a:spcAft>
                <a:spcPct val="0"/>
              </a:spcAft>
              <a:defRPr sz="9300">
                <a:solidFill>
                  <a:schemeClr val="tx1"/>
                </a:solidFill>
                <a:latin typeface="Calibri" panose="020F0502020204030204" pitchFamily="34" charset="0"/>
              </a:defRPr>
            </a:lvl6pPr>
            <a:lvl7pPr marL="2971800" indent="-228600" defTabSz="2351088" eaLnBrk="0" fontAlgn="base" hangingPunct="0">
              <a:spcBef>
                <a:spcPct val="0"/>
              </a:spcBef>
              <a:spcAft>
                <a:spcPct val="0"/>
              </a:spcAft>
              <a:defRPr sz="9300">
                <a:solidFill>
                  <a:schemeClr val="tx1"/>
                </a:solidFill>
                <a:latin typeface="Calibri" panose="020F0502020204030204" pitchFamily="34" charset="0"/>
              </a:defRPr>
            </a:lvl7pPr>
            <a:lvl8pPr marL="3429000" indent="-228600" defTabSz="2351088" eaLnBrk="0" fontAlgn="base" hangingPunct="0">
              <a:spcBef>
                <a:spcPct val="0"/>
              </a:spcBef>
              <a:spcAft>
                <a:spcPct val="0"/>
              </a:spcAft>
              <a:defRPr sz="9300">
                <a:solidFill>
                  <a:schemeClr val="tx1"/>
                </a:solidFill>
                <a:latin typeface="Calibri" panose="020F0502020204030204" pitchFamily="34" charset="0"/>
              </a:defRPr>
            </a:lvl8pPr>
            <a:lvl9pPr marL="3886200" indent="-228600" defTabSz="2351088" eaLnBrk="0" fontAlgn="base" hangingPunct="0">
              <a:spcBef>
                <a:spcPct val="0"/>
              </a:spcBef>
              <a:spcAft>
                <a:spcPct val="0"/>
              </a:spcAft>
              <a:defRPr sz="9300">
                <a:solidFill>
                  <a:schemeClr val="tx1"/>
                </a:solidFill>
                <a:latin typeface="Calibri" panose="020F0502020204030204" pitchFamily="34" charset="0"/>
              </a:defRPr>
            </a:lvl9pPr>
          </a:lstStyle>
          <a:p>
            <a:pPr eaLnBrk="1" hangingPunct="1"/>
            <a:r>
              <a:rPr lang="en-US" altLang="en-US" sz="7200" b="1" dirty="0">
                <a:solidFill>
                  <a:schemeClr val="bg1"/>
                </a:solidFill>
                <a:latin typeface="Arial" panose="020B0604020202020204" pitchFamily="34" charset="0"/>
                <a:ea typeface="Roboto" panose="02000000000000000000" pitchFamily="2" charset="0"/>
                <a:cs typeface="Arial" panose="020B0604020202020204" pitchFamily="34" charset="0"/>
              </a:rPr>
              <a:t>8 out of 8 key stakeholders recommend this high-quality clinical practice guideline </a:t>
            </a:r>
          </a:p>
          <a:p>
            <a:pPr eaLnBrk="1" hangingPunct="1"/>
            <a:r>
              <a:rPr lang="en-US" altLang="en-US" sz="7200" b="1" dirty="0">
                <a:solidFill>
                  <a:schemeClr val="bg1"/>
                </a:solidFill>
                <a:latin typeface="Arial" panose="020B0604020202020204" pitchFamily="34" charset="0"/>
                <a:ea typeface="Roboto" panose="02000000000000000000" pitchFamily="2" charset="0"/>
                <a:cs typeface="Arial" panose="020B0604020202020204" pitchFamily="34" charset="0"/>
              </a:rPr>
              <a:t>using primary, secondary and tertiary methods to assess, manage, and reduce</a:t>
            </a:r>
          </a:p>
          <a:p>
            <a:pPr eaLnBrk="1" hangingPunct="1"/>
            <a:r>
              <a:rPr lang="en-US" altLang="en-US" sz="7200" b="1" dirty="0">
                <a:solidFill>
                  <a:schemeClr val="bg1"/>
                </a:solidFill>
                <a:latin typeface="Arial" panose="020B0604020202020204" pitchFamily="34" charset="0"/>
                <a:ea typeface="Roboto" panose="02000000000000000000" pitchFamily="2" charset="0"/>
                <a:cs typeface="Arial" panose="020B0604020202020204" pitchFamily="34" charset="0"/>
              </a:rPr>
              <a:t>ASD/PTSD in adult ECMO patients.</a:t>
            </a:r>
          </a:p>
        </p:txBody>
      </p:sp>
      <p:sp>
        <p:nvSpPr>
          <p:cNvPr id="8" name="TextBox 7">
            <a:extLst>
              <a:ext uri="{FF2B5EF4-FFF2-40B4-BE49-F238E27FC236}">
                <a16:creationId xmlns:a16="http://schemas.microsoft.com/office/drawing/2014/main" id="{A66BA7FB-3E44-4C9D-B686-DD9C3B65AC0C}"/>
              </a:ext>
            </a:extLst>
          </p:cNvPr>
          <p:cNvSpPr txBox="1"/>
          <p:nvPr/>
        </p:nvSpPr>
        <p:spPr>
          <a:xfrm>
            <a:off x="0" y="4313110"/>
            <a:ext cx="12758362" cy="19642750"/>
          </a:xfrm>
          <a:prstGeom prst="rect">
            <a:avLst/>
          </a:prstGeom>
          <a:noFill/>
        </p:spPr>
        <p:txBody>
          <a:bodyPr wrap="square">
            <a:spAutoFit/>
          </a:bodyPr>
          <a:lstStyle/>
          <a:p>
            <a:pPr defTabSz="2351288" eaLnBrk="1" fontAlgn="auto" hangingPunct="1">
              <a:lnSpc>
                <a:spcPct val="120000"/>
              </a:lnSpc>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PROBLEM STATEMENT</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ECMO patients are exposed to known PTSD risk factors including inadequate sedation/analgesia, delirium/agitation, profound illness severity, prolonged hospitalization stays, surgical incision scarring (</a:t>
            </a:r>
            <a:r>
              <a:rPr lang="en-US" sz="3000" dirty="0" err="1">
                <a:latin typeface="Arial" panose="020B0604020202020204" pitchFamily="34" charset="0"/>
                <a:cs typeface="Arial" panose="020B0604020202020204" pitchFamily="34" charset="0"/>
              </a:rPr>
              <a:t>Tramm</a:t>
            </a:r>
            <a:r>
              <a:rPr lang="en-US" sz="3000" dirty="0">
                <a:latin typeface="Arial" panose="020B0604020202020204" pitchFamily="34" charset="0"/>
                <a:cs typeface="Arial" panose="020B0604020202020204" pitchFamily="34" charset="0"/>
              </a:rPr>
              <a:t> et al., 2017). </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40% of ECMO patients experience significant adverse mental health outcomes specifically acute stress disorder (ASD) and post-traumatic stress disorder (PTSD), contributing to overall worse quality of life post-ECMO (Khan et al., 2020). </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If not treated it can precipitate other conditions like substance abuse, depression, memory problems, and suicide (APA, 2013).</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There are no current institutional/international guidelines in place to mitigate this problem.</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PROJECT PURPOSE</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Effectively assess, manage, and reduce ASD/PTSD in ECMO patients.</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overarching aim is to explore current evidence-based practices in managing ASD/PTSD in adult ECMO patients and develop a clinical practice guideline. </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PICOT: Based on current evidence, what primary, secondary and tertiary guidelines could be used to manage stress in adult ECMO patients?</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dirty="0">
              <a:latin typeface="Arial" panose="020B0604020202020204" pitchFamily="34" charset="0"/>
              <a:cs typeface="Arial" panose="020B0604020202020204" pitchFamily="34" charset="0"/>
            </a:endParaRPr>
          </a:p>
          <a:p>
            <a:pP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MODEL/NURSING THEORY</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000"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ACE Star Model of Knowledge</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 Transformation for</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 evidence-based practice</a:t>
            </a:r>
          </a:p>
          <a:p>
            <a:pPr defTabSz="2351288" eaLnBrk="1" fontAlgn="auto" hangingPunct="1">
              <a:lnSpc>
                <a:spcPct val="120000"/>
              </a:lnSpc>
              <a:spcBef>
                <a:spcPts val="0"/>
              </a:spcBef>
              <a:spcAft>
                <a:spcPts val="0"/>
              </a:spcAft>
              <a:defRPr/>
            </a:pPr>
            <a:endParaRPr lang="en-US" sz="3000"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Neuman's Systems Model </a:t>
            </a:r>
            <a:br>
              <a:rPr lang="en-US" sz="3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Nursing Theory</a:t>
            </a:r>
          </a:p>
          <a:p>
            <a:pPr defTabSz="2351288" eaLnBrk="1" fontAlgn="auto" hangingPunct="1">
              <a:lnSpc>
                <a:spcPct val="120000"/>
              </a:lnSpc>
              <a:spcBef>
                <a:spcPts val="0"/>
              </a:spcBef>
              <a:spcAft>
                <a:spcPts val="0"/>
              </a:spcAft>
              <a:defRPr/>
            </a:pPr>
            <a:endParaRPr lang="en-US" sz="3600" b="1"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82C7F696-FB4C-4DD4-B2D0-D3A49DCD514E}"/>
              </a:ext>
            </a:extLst>
          </p:cNvPr>
          <p:cNvSpPr txBox="1"/>
          <p:nvPr/>
        </p:nvSpPr>
        <p:spPr>
          <a:xfrm>
            <a:off x="12914321" y="4829175"/>
            <a:ext cx="11365405" cy="22381512"/>
          </a:xfrm>
          <a:prstGeom prst="rect">
            <a:avLst/>
          </a:prstGeom>
          <a:noFill/>
        </p:spPr>
        <p:txBody>
          <a:bodyPr wrap="square">
            <a:spAutoFit/>
          </a:bodyPr>
          <a:lstStyle/>
          <a:p>
            <a:pP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METHODS</a:t>
            </a:r>
          </a:p>
          <a:p>
            <a:pPr defTabSz="2351288" eaLnBrk="1" fontAlgn="auto" hangingPunct="1">
              <a:lnSpc>
                <a:spcPct val="120000"/>
              </a:lnSpc>
              <a:spcBef>
                <a:spcPts val="0"/>
              </a:spcBef>
              <a:spcAft>
                <a:spcPts val="0"/>
              </a:spcAft>
              <a:defRPr/>
            </a:pPr>
            <a:endParaRPr lang="en-US" sz="3600" b="1" dirty="0">
              <a:latin typeface="Arial" panose="020B0604020202020204" pitchFamily="34" charset="0"/>
              <a:cs typeface="Arial" panose="020B0604020202020204" pitchFamily="34" charset="0"/>
            </a:endParaRPr>
          </a:p>
          <a:p>
            <a:pPr>
              <a:defRPr/>
            </a:pPr>
            <a:r>
              <a:rPr lang="en-US" sz="3600" dirty="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Subjects (Participants)</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A clinical practice guideline was created by the DNP student along with the multidisciplinary healthcare team and then evaluated by 8 ECMO key stakeholders (2 cardiothoracic surgeons, 3 critical care physicians, 1 ECMO specialist nurse, 1 ECMO coordinator, and 1 advanced practice practitioner).</a:t>
            </a:r>
          </a:p>
          <a:p>
            <a:pPr>
              <a:defRPr/>
            </a:pPr>
            <a:endParaRPr lang="en-US" sz="3600" b="1"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defRPr/>
            </a:pPr>
            <a:r>
              <a:rPr lang="en-US" sz="3600" b="1" dirty="0">
                <a:latin typeface="Arial" panose="020B0604020202020204" pitchFamily="34" charset="0"/>
                <a:cs typeface="Arial" panose="020B0604020202020204" pitchFamily="34" charset="0"/>
              </a:rPr>
              <a:t>Setting</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guideline provides levels of prevention to adult ECMO patients in the CVICU, throughout their hospitalization, and at one year post discharge.</a:t>
            </a:r>
          </a:p>
          <a:p>
            <a:pPr>
              <a:defRPr/>
            </a:pPr>
            <a:endParaRPr lang="en-US" sz="3600" b="1"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defRPr/>
            </a:pPr>
            <a:r>
              <a:rPr lang="en-US" sz="3600" b="1" dirty="0">
                <a:latin typeface="Arial" panose="020B0604020202020204" pitchFamily="34" charset="0"/>
                <a:cs typeface="Arial" panose="020B0604020202020204" pitchFamily="34" charset="0"/>
              </a:rPr>
              <a:t>Instruments/Tools</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Johns Hopkins Nursing Evidence-Based Practice (JHNEBP) Research Appraisal Tool (2017) was used to formulate and grade recommendations for the guideline.</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AGREE II tool was used to preform the internal review of the guideline which consists of 23 criteria measured in six domains and appraised on a 7-point scale.</a:t>
            </a:r>
          </a:p>
          <a:p>
            <a:pPr defTabSz="2351288" eaLnBrk="1" fontAlgn="auto" hangingPunct="1">
              <a:lnSpc>
                <a:spcPct val="120000"/>
              </a:lnSpc>
              <a:spcBef>
                <a:spcPts val="0"/>
              </a:spcBef>
              <a:spcAft>
                <a:spcPts val="0"/>
              </a:spcAft>
              <a:defRPr/>
            </a:pPr>
            <a:endParaRPr lang="en-US" sz="3600" dirty="0">
              <a:latin typeface="Arial" panose="020B0604020202020204" pitchFamily="34" charset="0"/>
              <a:cs typeface="Arial" panose="020B0604020202020204" pitchFamily="34" charset="0"/>
            </a:endParaRPr>
          </a:p>
          <a:p>
            <a:pPr marL="571500" indent="-571500">
              <a:lnSpc>
                <a:spcPct val="120000"/>
              </a:lnSpc>
              <a:buFont typeface="Arial" panose="020B0604020202020204" pitchFamily="34" charset="0"/>
              <a:buChar char="•"/>
              <a:defRPr/>
            </a:pPr>
            <a:r>
              <a:rPr lang="en-US" sz="3600" b="1" dirty="0">
                <a:latin typeface="Arial" panose="020B0604020202020204" pitchFamily="34" charset="0"/>
                <a:cs typeface="Arial" panose="020B0604020202020204" pitchFamily="34" charset="0"/>
              </a:rPr>
              <a:t>Intervention and Data Collection</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guideline was developed using the Institute of Medicine Standards for Developing Trustworthy Clinical Practice Guidelines. The recommendations are based on 1) strength of evidence; 2) treatment outcomes and the balance of benefits vs. harms and burdens of interventions; 3) patient values and preferences; 4) applicability of the evidence to various treatment populations; 5) risk of bias (IOM, 2011). Stress prevention and serious harm was recognized by the panel as critical points in selecting recommendations. ASD and PTSD identification and treatment, increased quality of life and decreased risk of disability following ECMO therapy were identified as additional factors for choosing recommendations. </a:t>
            </a:r>
          </a:p>
          <a:p>
            <a:pPr defTabSz="2351288" eaLnBrk="1" fontAlgn="auto" hangingPunct="1">
              <a:lnSpc>
                <a:spcPct val="120000"/>
              </a:lnSpc>
              <a:spcBef>
                <a:spcPts val="0"/>
              </a:spcBef>
              <a:spcAft>
                <a:spcPts val="0"/>
              </a:spcAft>
              <a:defRPr/>
            </a:pPr>
            <a:endParaRPr lang="en-US" dirty="0"/>
          </a:p>
          <a:p>
            <a:pPr marL="1143000" indent="-1143000" defTabSz="2351288" eaLnBrk="1" fontAlgn="auto" hangingPunct="1">
              <a:spcBef>
                <a:spcPts val="0"/>
              </a:spcBef>
              <a:spcAft>
                <a:spcPts val="0"/>
              </a:spcAft>
              <a:buFont typeface="Arial" panose="020B0604020202020204" pitchFamily="34" charset="0"/>
              <a:buChar char="•"/>
              <a:defRPr/>
            </a:pPr>
            <a:endParaRPr lang="en-US" sz="48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BD06E838-832B-48EB-AB53-9FC942322DA3}"/>
              </a:ext>
            </a:extLst>
          </p:cNvPr>
          <p:cNvSpPr txBox="1"/>
          <p:nvPr/>
        </p:nvSpPr>
        <p:spPr>
          <a:xfrm>
            <a:off x="38943339" y="4862012"/>
            <a:ext cx="10434262" cy="30654546"/>
          </a:xfrm>
          <a:prstGeom prst="rect">
            <a:avLst/>
          </a:prstGeom>
          <a:noFill/>
        </p:spPr>
        <p:txBody>
          <a:bodyPr wrap="square">
            <a:spAutoFit/>
          </a:bodyPr>
          <a:lstStyle/>
          <a:p>
            <a:pP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DISCUSSION</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It is important for all ECMO programs to have ongoing quality improvement processes utilizing the best and most updated evidence. With ECMO therapy gaining momentum and mortality outcomes improving, interest is shifting from reduction of mortality, toward evaluation of long-term outcomes and preventing significant morbidities.</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Perhaps, the most challenging intervention is preventing stress in the first place by understanding ECMOs effects on sedation/analgesia pharmacokinetics. </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panel realizes that recommendations may change as new evidence emerges, specifically data concerning most appropriate analgesics and sedatives in ECMO patients. </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Promising research includes the </a:t>
            </a:r>
            <a:r>
              <a:rPr lang="en-US" sz="3000" i="1" dirty="0">
                <a:latin typeface="Arial" panose="020B0604020202020204" pitchFamily="34" charset="0"/>
                <a:cs typeface="Arial" panose="020B0604020202020204" pitchFamily="34" charset="0"/>
              </a:rPr>
              <a:t>Antibiotic, Sedative and Analgesic Pharmacokinetics During Extracorporeal Membrane Oxygenation (ASAP ECMO)</a:t>
            </a:r>
            <a:r>
              <a:rPr lang="en-US" sz="3000" dirty="0">
                <a:latin typeface="Arial" panose="020B0604020202020204" pitchFamily="34" charset="0"/>
                <a:cs typeface="Arial" panose="020B0604020202020204" pitchFamily="34" charset="0"/>
              </a:rPr>
              <a:t> study and the </a:t>
            </a:r>
            <a:r>
              <a:rPr lang="en-US" sz="3000" i="1" dirty="0">
                <a:latin typeface="Arial" panose="020B0604020202020204" pitchFamily="34" charset="0"/>
                <a:cs typeface="Arial" panose="020B0604020202020204" pitchFamily="34" charset="0"/>
              </a:rPr>
              <a:t>ECMO PK Project.</a:t>
            </a:r>
          </a:p>
          <a:p>
            <a:pPr marL="685800" indent="-685800" defTabSz="2351288" eaLnBrk="1" fontAlgn="auto" hangingPunct="1">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IMPLICATIONS FOR ADVANCE PRACTICE NURSING</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Acute Care Nurse Practitioner has a duty to evaluate outcomes across the continuum of health care to meet the specialized physiologic and psychological needs of patients by developing quality improvement projects.</a:t>
            </a: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SUSTAINABILITY</a:t>
            </a:r>
            <a:endParaRPr lang="en-US" sz="3600" dirty="0">
              <a:latin typeface="Arial" panose="020B0604020202020204" pitchFamily="34" charset="0"/>
              <a:cs typeface="Arial" panose="020B0604020202020204" pitchFamily="34" charset="0"/>
            </a:endParaRPr>
          </a:p>
          <a:p>
            <a:pPr marL="571500" indent="-571500" defTabSz="2351288" eaLnBrk="1" fontAlgn="auto" hangingPunct="1">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This guideline provides a foundation for developing future studies specifically aiming at preventing, reducing, identifying, and treating the stress experience by patients on ECMO.</a:t>
            </a:r>
          </a:p>
          <a:p>
            <a:pPr marL="571500" indent="-571500" defTabSz="2351288" eaLnBrk="1" fontAlgn="auto" hangingPunct="1">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Future studies include implementation of the guideline and data collection from the Critical Illness Recovery Center.</a:t>
            </a:r>
          </a:p>
          <a:p>
            <a:pPr marL="571500" indent="-571500" defTabSz="2351288" eaLnBrk="1" fontAlgn="auto" hangingPunct="1">
              <a:spcBef>
                <a:spcPts val="0"/>
              </a:spcBef>
              <a:spcAft>
                <a:spcPts val="0"/>
              </a:spcAft>
              <a:buFont typeface="Arial" panose="020B0604020202020204" pitchFamily="34" charset="0"/>
              <a:buChar char="•"/>
              <a:defRPr/>
            </a:pPr>
            <a:r>
              <a:rPr lang="en-US" sz="3000" dirty="0">
                <a:latin typeface="Arial" panose="020B0604020202020204" pitchFamily="34" charset="0"/>
                <a:cs typeface="Arial" panose="020B0604020202020204" pitchFamily="34" charset="0"/>
              </a:rPr>
              <a:t>The guideline will be updating annually using a  multidisciplinary approach.</a:t>
            </a: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  </a:t>
            </a:r>
          </a:p>
          <a:p>
            <a:pP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REFERENCES</a:t>
            </a: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r>
              <a:rPr lang="en-US" sz="3600" b="1" dirty="0">
                <a:latin typeface="Arial" panose="020B0604020202020204" pitchFamily="34" charset="0"/>
                <a:cs typeface="Arial" panose="020B0604020202020204" pitchFamily="34" charset="0"/>
              </a:rPr>
              <a:t> </a:t>
            </a: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36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br>
              <a:rPr lang="en-US" sz="3600" b="1" dirty="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a:p>
            <a:pPr defTabSz="2351288" eaLnBrk="1" fontAlgn="auto" hangingPunct="1">
              <a:spcBef>
                <a:spcPts val="0"/>
              </a:spcBef>
              <a:spcAft>
                <a:spcPts val="0"/>
              </a:spcAft>
              <a:defRPr/>
            </a:pPr>
            <a:endParaRPr lang="en-US" sz="4800" b="1" dirty="0">
              <a:latin typeface="Arial" panose="020B0604020202020204" pitchFamily="34" charset="0"/>
              <a:cs typeface="Arial" panose="020B0604020202020204" pitchFamily="34" charset="0"/>
            </a:endParaRPr>
          </a:p>
        </p:txBody>
      </p:sp>
      <p:pic>
        <p:nvPicPr>
          <p:cNvPr id="5130" name="Picture 10" descr="USouthFlorida-darkbg-1c-white-h.png">
            <a:extLst>
              <a:ext uri="{FF2B5EF4-FFF2-40B4-BE49-F238E27FC236}">
                <a16:creationId xmlns:a16="http://schemas.microsoft.com/office/drawing/2014/main" id="{AF6A1FBA-B400-415E-B490-7401AFB5E3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09675" y="30148213"/>
            <a:ext cx="81581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a:extLst>
              <a:ext uri="{FF2B5EF4-FFF2-40B4-BE49-F238E27FC236}">
                <a16:creationId xmlns:a16="http://schemas.microsoft.com/office/drawing/2014/main" id="{753D7658-4707-49E6-95A9-0E2404ED4160}"/>
              </a:ext>
            </a:extLst>
          </p:cNvPr>
          <p:cNvSpPr txBox="1"/>
          <p:nvPr/>
        </p:nvSpPr>
        <p:spPr>
          <a:xfrm>
            <a:off x="24757563" y="4778858"/>
            <a:ext cx="14118733" cy="23963933"/>
          </a:xfrm>
          <a:prstGeom prst="rect">
            <a:avLst/>
          </a:prstGeom>
          <a:noFill/>
        </p:spPr>
        <p:txBody>
          <a:bodyPr wrap="square">
            <a:spAutoFit/>
          </a:bodyPr>
          <a:lstStyle/>
          <a:p>
            <a:pP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	SUMMARY OF RECOMMENDATIONS</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defTabSz="2351288" eaLnBrk="1" fontAlgn="auto" hangingPunct="1">
              <a:lnSpc>
                <a:spcPct val="120000"/>
              </a:lnSpc>
              <a:spcBef>
                <a:spcPts val="0"/>
              </a:spcBef>
              <a:spcAft>
                <a:spcPts val="0"/>
              </a:spcAft>
              <a:defRPr/>
            </a:pPr>
            <a:r>
              <a:rPr lang="en-US" sz="3600" b="1" dirty="0">
                <a:latin typeface="Arial" panose="020B0604020202020204" pitchFamily="34" charset="0"/>
                <a:cs typeface="Arial" panose="020B0604020202020204" pitchFamily="34" charset="0"/>
              </a:rPr>
              <a:t>	RESULTS OF AGREE II INTERNAL REVIEW</a:t>
            </a: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endParaRPr lang="en-US" sz="3600" b="1" dirty="0">
              <a:latin typeface="Arial" panose="020B0604020202020204" pitchFamily="34" charset="0"/>
              <a:cs typeface="Arial" panose="020B0604020202020204" pitchFamily="34" charset="0"/>
            </a:endParaRPr>
          </a:p>
          <a:p>
            <a:pPr marL="571500" indent="-571500" defTabSz="2351288" eaLnBrk="1" fontAlgn="auto" hangingPunct="1">
              <a:lnSpc>
                <a:spcPct val="120000"/>
              </a:lnSpc>
              <a:spcBef>
                <a:spcPts val="0"/>
              </a:spcBef>
              <a:spcAft>
                <a:spcPts val="0"/>
              </a:spcAft>
              <a:buFont typeface="Arial" panose="020B0604020202020204" pitchFamily="34" charset="0"/>
              <a:buChar char="•"/>
              <a:defRPr/>
            </a:pPr>
            <a:r>
              <a:rPr lang="en-US" sz="3600" b="1" dirty="0">
                <a:latin typeface="Arial" panose="020B0604020202020204" pitchFamily="34" charset="0"/>
                <a:cs typeface="Arial" panose="020B0604020202020204" pitchFamily="34" charset="0"/>
              </a:rPr>
              <a:t>High quality guidelines are those with scores &gt;70% (red line) in each domain</a:t>
            </a:r>
          </a:p>
          <a:p>
            <a:pPr defTabSz="2351288" eaLnBrk="1" fontAlgn="auto" hangingPunct="1">
              <a:lnSpc>
                <a:spcPct val="120000"/>
              </a:lnSpc>
              <a:spcBef>
                <a:spcPts val="0"/>
              </a:spcBef>
              <a:spcAft>
                <a:spcPts val="0"/>
              </a:spcAft>
              <a:defRPr/>
            </a:pPr>
            <a:endParaRPr lang="en-US" sz="3600" b="1"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1356DA8-0E27-44E3-9605-58E3C9803445}"/>
              </a:ext>
            </a:extLst>
          </p:cNvPr>
          <p:cNvPicPr>
            <a:picLocks noChangeAspect="1"/>
          </p:cNvPicPr>
          <p:nvPr/>
        </p:nvPicPr>
        <p:blipFill>
          <a:blip r:embed="rId4"/>
          <a:stretch>
            <a:fillRect/>
          </a:stretch>
        </p:blipFill>
        <p:spPr>
          <a:xfrm>
            <a:off x="6104447" y="17060779"/>
            <a:ext cx="6809874" cy="5534526"/>
          </a:xfrm>
          <a:prstGeom prst="rect">
            <a:avLst/>
          </a:prstGeom>
        </p:spPr>
      </p:pic>
      <p:graphicFrame>
        <p:nvGraphicFramePr>
          <p:cNvPr id="11" name="Diagram 10">
            <a:extLst>
              <a:ext uri="{FF2B5EF4-FFF2-40B4-BE49-F238E27FC236}">
                <a16:creationId xmlns:a16="http://schemas.microsoft.com/office/drawing/2014/main" id="{85A99D20-B115-41EA-839B-EDF8883C0130}"/>
              </a:ext>
            </a:extLst>
          </p:cNvPr>
          <p:cNvGraphicFramePr/>
          <p:nvPr>
            <p:extLst>
              <p:ext uri="{D42A27DB-BD31-4B8C-83A1-F6EECF244321}">
                <p14:modId xmlns:p14="http://schemas.microsoft.com/office/powerpoint/2010/main" val="1724688015"/>
              </p:ext>
            </p:extLst>
          </p:nvPr>
        </p:nvGraphicFramePr>
        <p:xfrm>
          <a:off x="24279726" y="5609152"/>
          <a:ext cx="14483314" cy="124382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3" name="Picture 12">
            <a:extLst>
              <a:ext uri="{FF2B5EF4-FFF2-40B4-BE49-F238E27FC236}">
                <a16:creationId xmlns:a16="http://schemas.microsoft.com/office/drawing/2014/main" id="{982FE52D-E264-424F-8F51-3E66347D77B2}"/>
              </a:ext>
            </a:extLst>
          </p:cNvPr>
          <p:cNvPicPr>
            <a:picLocks noChangeAspect="1"/>
          </p:cNvPicPr>
          <p:nvPr/>
        </p:nvPicPr>
        <p:blipFill>
          <a:blip r:embed="rId10"/>
          <a:stretch>
            <a:fillRect/>
          </a:stretch>
        </p:blipFill>
        <p:spPr>
          <a:xfrm>
            <a:off x="42305452" y="24575286"/>
            <a:ext cx="2877054" cy="3374240"/>
          </a:xfrm>
          <a:prstGeom prst="rect">
            <a:avLst/>
          </a:prstGeom>
        </p:spPr>
      </p:pic>
      <p:pic>
        <p:nvPicPr>
          <p:cNvPr id="19" name="Picture 18">
            <a:extLst>
              <a:ext uri="{FF2B5EF4-FFF2-40B4-BE49-F238E27FC236}">
                <a16:creationId xmlns:a16="http://schemas.microsoft.com/office/drawing/2014/main" id="{1E218409-889F-4C8B-B4FC-B960313DD131}"/>
              </a:ext>
            </a:extLst>
          </p:cNvPr>
          <p:cNvPicPr>
            <a:picLocks noChangeAspect="1"/>
          </p:cNvPicPr>
          <p:nvPr/>
        </p:nvPicPr>
        <p:blipFill>
          <a:blip r:embed="rId11"/>
          <a:stretch>
            <a:fillRect/>
          </a:stretch>
        </p:blipFill>
        <p:spPr>
          <a:xfrm>
            <a:off x="36821191" y="4987686"/>
            <a:ext cx="1966189" cy="2550732"/>
          </a:xfrm>
          <a:prstGeom prst="rect">
            <a:avLst/>
          </a:prstGeom>
        </p:spPr>
      </p:pic>
      <p:pic>
        <p:nvPicPr>
          <p:cNvPr id="3" name="Picture 2">
            <a:extLst>
              <a:ext uri="{FF2B5EF4-FFF2-40B4-BE49-F238E27FC236}">
                <a16:creationId xmlns:a16="http://schemas.microsoft.com/office/drawing/2014/main" id="{8F38C631-3191-4B38-AEE8-7E1357D6FBC0}"/>
              </a:ext>
            </a:extLst>
          </p:cNvPr>
          <p:cNvPicPr>
            <a:picLocks noChangeAspect="1"/>
          </p:cNvPicPr>
          <p:nvPr/>
        </p:nvPicPr>
        <p:blipFill>
          <a:blip r:embed="rId12"/>
          <a:stretch>
            <a:fillRect/>
          </a:stretch>
        </p:blipFill>
        <p:spPr>
          <a:xfrm>
            <a:off x="24255387" y="17500782"/>
            <a:ext cx="14383730" cy="8755895"/>
          </a:xfrm>
          <a:prstGeom prst="rect">
            <a:avLst/>
          </a:prstGeom>
        </p:spPr>
      </p:pic>
      <p:graphicFrame>
        <p:nvGraphicFramePr>
          <p:cNvPr id="2" name="Diagram 1">
            <a:extLst>
              <a:ext uri="{FF2B5EF4-FFF2-40B4-BE49-F238E27FC236}">
                <a16:creationId xmlns:a16="http://schemas.microsoft.com/office/drawing/2014/main" id="{DC28B751-14A6-4A8F-B10D-4A7CDADB2569}"/>
              </a:ext>
            </a:extLst>
          </p:cNvPr>
          <p:cNvGraphicFramePr/>
          <p:nvPr>
            <p:extLst>
              <p:ext uri="{D42A27DB-BD31-4B8C-83A1-F6EECF244321}">
                <p14:modId xmlns:p14="http://schemas.microsoft.com/office/powerpoint/2010/main" val="3357821846"/>
              </p:ext>
            </p:extLst>
          </p:nvPr>
        </p:nvGraphicFramePr>
        <p:xfrm>
          <a:off x="3318753" y="21405564"/>
          <a:ext cx="7004342" cy="65439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20214</TotalTime>
  <Words>986</Words>
  <Application>Microsoft Office PowerPoint</Application>
  <PresentationFormat>Custom</PresentationFormat>
  <Paragraphs>126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Lato</vt:lpstr>
      <vt:lpstr>Office Theme</vt:lpstr>
      <vt:lpstr>PowerPoint Presentation</vt:lpstr>
    </vt:vector>
  </TitlesOfParts>
  <Manager/>
  <Company>USF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Kyrstin DiMercurio</dc:creator>
  <cp:keywords/>
  <dc:description/>
  <cp:lastModifiedBy>SHANNON BRYANT</cp:lastModifiedBy>
  <cp:revision>53</cp:revision>
  <cp:lastPrinted>2019-10-07T14:25:54Z</cp:lastPrinted>
  <dcterms:created xsi:type="dcterms:W3CDTF">2019-10-07T13:38:40Z</dcterms:created>
  <dcterms:modified xsi:type="dcterms:W3CDTF">2022-03-24T18:15:05Z</dcterms:modified>
  <cp:category/>
</cp:coreProperties>
</file>