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
  </p:notesMasterIdLst>
  <p:sldIdLst>
    <p:sldId id="260" r:id="rId3"/>
  </p:sldIdLst>
  <p:sldSz cx="49377600" cy="32918400"/>
  <p:notesSz cx="7099300" cy="9385300"/>
  <p:defaultTextStyle>
    <a:defPPr>
      <a:defRPr lang="en-US"/>
    </a:defPPr>
    <a:lvl1pPr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1pPr>
    <a:lvl2pPr marL="2351088" indent="-1893888"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2pPr>
    <a:lvl3pPr marL="4702175" indent="-3787775"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3pPr>
    <a:lvl4pPr marL="7053263" indent="-5681663"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4pPr>
    <a:lvl5pPr marL="9404350" indent="-7575550"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5pPr>
    <a:lvl6pPr marL="2286000" algn="l" defTabSz="914400" rtl="0" eaLnBrk="1" latinLnBrk="0" hangingPunct="1">
      <a:defRPr sz="9300" kern="1200">
        <a:solidFill>
          <a:schemeClr val="tx1"/>
        </a:solidFill>
        <a:latin typeface="Calibri" panose="020F0502020204030204" pitchFamily="34" charset="0"/>
        <a:ea typeface="+mn-ea"/>
        <a:cs typeface="+mn-cs"/>
      </a:defRPr>
    </a:lvl6pPr>
    <a:lvl7pPr marL="2743200" algn="l" defTabSz="914400" rtl="0" eaLnBrk="1" latinLnBrk="0" hangingPunct="1">
      <a:defRPr sz="9300" kern="1200">
        <a:solidFill>
          <a:schemeClr val="tx1"/>
        </a:solidFill>
        <a:latin typeface="Calibri" panose="020F0502020204030204" pitchFamily="34" charset="0"/>
        <a:ea typeface="+mn-ea"/>
        <a:cs typeface="+mn-cs"/>
      </a:defRPr>
    </a:lvl7pPr>
    <a:lvl8pPr marL="3200400" algn="l" defTabSz="914400" rtl="0" eaLnBrk="1" latinLnBrk="0" hangingPunct="1">
      <a:defRPr sz="9300" kern="1200">
        <a:solidFill>
          <a:schemeClr val="tx1"/>
        </a:solidFill>
        <a:latin typeface="Calibri" panose="020F0502020204030204" pitchFamily="34" charset="0"/>
        <a:ea typeface="+mn-ea"/>
        <a:cs typeface="+mn-cs"/>
      </a:defRPr>
    </a:lvl8pPr>
    <a:lvl9pPr marL="3657600" algn="l" defTabSz="914400" rtl="0" eaLnBrk="1" latinLnBrk="0" hangingPunct="1">
      <a:defRPr sz="9300"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0229">
          <p15:clr>
            <a:srgbClr val="A4A3A4"/>
          </p15:clr>
        </p15:guide>
        <p15:guide id="2" pos="152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063" autoAdjust="0"/>
  </p:normalViewPr>
  <p:slideViewPr>
    <p:cSldViewPr snapToGrid="0" snapToObjects="1">
      <p:cViewPr>
        <p:scale>
          <a:sx n="21" d="100"/>
          <a:sy n="21" d="100"/>
        </p:scale>
        <p:origin x="408" y="180"/>
      </p:cViewPr>
      <p:guideLst>
        <p:guide orient="horz" pos="10229"/>
        <p:guide pos="1522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8AE243-F2EA-4950-9989-4CBB459A390D}"/>
              </a:ext>
            </a:extLst>
          </p:cNvPr>
          <p:cNvSpPr>
            <a:spLocks noGrp="1"/>
          </p:cNvSpPr>
          <p:nvPr>
            <p:ph type="hdr" sz="quarter"/>
          </p:nvPr>
        </p:nvSpPr>
        <p:spPr>
          <a:xfrm>
            <a:off x="0" y="0"/>
            <a:ext cx="3076363" cy="469265"/>
          </a:xfrm>
          <a:prstGeom prst="rect">
            <a:avLst/>
          </a:prstGeom>
        </p:spPr>
        <p:txBody>
          <a:bodyPr vert="horz" lIns="94192" tIns="47096" rIns="94192" bIns="47096" rtlCol="0"/>
          <a:lstStyle>
            <a:lvl1pPr algn="l" defTabSz="2422062"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DA5834DC-4304-4B47-A4FB-9B7F1F2D4EDE}"/>
              </a:ext>
            </a:extLst>
          </p:cNvPr>
          <p:cNvSpPr>
            <a:spLocks noGrp="1"/>
          </p:cNvSpPr>
          <p:nvPr>
            <p:ph type="dt" idx="1"/>
          </p:nvPr>
        </p:nvSpPr>
        <p:spPr>
          <a:xfrm>
            <a:off x="4021294" y="0"/>
            <a:ext cx="3076363" cy="469265"/>
          </a:xfrm>
          <a:prstGeom prst="rect">
            <a:avLst/>
          </a:prstGeom>
        </p:spPr>
        <p:txBody>
          <a:bodyPr vert="horz" lIns="94192" tIns="47096" rIns="94192" bIns="47096" rtlCol="0"/>
          <a:lstStyle>
            <a:lvl1pPr algn="r" defTabSz="2422062" eaLnBrk="1" fontAlgn="auto" hangingPunct="1">
              <a:spcBef>
                <a:spcPts val="0"/>
              </a:spcBef>
              <a:spcAft>
                <a:spcPts val="0"/>
              </a:spcAft>
              <a:defRPr sz="1200">
                <a:latin typeface="+mn-lt"/>
              </a:defRPr>
            </a:lvl1pPr>
          </a:lstStyle>
          <a:p>
            <a:pPr>
              <a:defRPr/>
            </a:pPr>
            <a:fld id="{DA4F780B-14CF-4565-B1D3-EFEFD2E8ED87}" type="datetimeFigureOut">
              <a:rPr lang="en-US"/>
              <a:pPr>
                <a:defRPr/>
              </a:pPr>
              <a:t>7/11/2022</a:t>
            </a:fld>
            <a:endParaRPr lang="en-US" dirty="0"/>
          </a:p>
        </p:txBody>
      </p:sp>
      <p:sp>
        <p:nvSpPr>
          <p:cNvPr id="4" name="Slide Image Placeholder 3">
            <a:extLst>
              <a:ext uri="{FF2B5EF4-FFF2-40B4-BE49-F238E27FC236}">
                <a16:creationId xmlns:a16="http://schemas.microsoft.com/office/drawing/2014/main" id="{D47AD494-F041-4F96-BD76-82F961657526}"/>
              </a:ext>
            </a:extLst>
          </p:cNvPr>
          <p:cNvSpPr>
            <a:spLocks noGrp="1" noRot="1" noChangeAspect="1"/>
          </p:cNvSpPr>
          <p:nvPr>
            <p:ph type="sldImg" idx="2"/>
          </p:nvPr>
        </p:nvSpPr>
        <p:spPr>
          <a:xfrm>
            <a:off x="909638" y="703263"/>
            <a:ext cx="5280025" cy="3519487"/>
          </a:xfrm>
          <a:prstGeom prst="rect">
            <a:avLst/>
          </a:prstGeom>
          <a:noFill/>
          <a:ln w="12700">
            <a:solidFill>
              <a:prstClr val="black"/>
            </a:solidFill>
          </a:ln>
        </p:spPr>
        <p:txBody>
          <a:bodyPr vert="horz" lIns="94192" tIns="47096" rIns="94192" bIns="47096" rtlCol="0" anchor="ctr"/>
          <a:lstStyle/>
          <a:p>
            <a:pPr lvl="0"/>
            <a:endParaRPr lang="en-US" noProof="0" dirty="0"/>
          </a:p>
        </p:txBody>
      </p:sp>
      <p:sp>
        <p:nvSpPr>
          <p:cNvPr id="5" name="Notes Placeholder 4">
            <a:extLst>
              <a:ext uri="{FF2B5EF4-FFF2-40B4-BE49-F238E27FC236}">
                <a16:creationId xmlns:a16="http://schemas.microsoft.com/office/drawing/2014/main" id="{AA0DAD29-A9A2-47DA-A0EA-49512886A868}"/>
              </a:ext>
            </a:extLst>
          </p:cNvPr>
          <p:cNvSpPr>
            <a:spLocks noGrp="1"/>
          </p:cNvSpPr>
          <p:nvPr>
            <p:ph type="body" sz="quarter" idx="3"/>
          </p:nvPr>
        </p:nvSpPr>
        <p:spPr>
          <a:xfrm>
            <a:off x="709930" y="4458018"/>
            <a:ext cx="5679440" cy="4223385"/>
          </a:xfrm>
          <a:prstGeom prst="rect">
            <a:avLst/>
          </a:prstGeom>
        </p:spPr>
        <p:txBody>
          <a:bodyPr vert="horz" lIns="94192" tIns="47096" rIns="94192" bIns="4709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EF4FE04-40D6-4EFF-A0E2-F7F6070328CF}"/>
              </a:ext>
            </a:extLst>
          </p:cNvPr>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defTabSz="2422062"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554696E9-127D-4732-AFA8-864494D1EACB}"/>
              </a:ext>
            </a:extLst>
          </p:cNvPr>
          <p:cNvSpPr>
            <a:spLocks noGrp="1"/>
          </p:cNvSpPr>
          <p:nvPr>
            <p:ph type="sldNum" sz="quarter" idx="5"/>
          </p:nvPr>
        </p:nvSpPr>
        <p:spPr>
          <a:xfrm>
            <a:off x="4021294" y="8914406"/>
            <a:ext cx="3076363" cy="469265"/>
          </a:xfrm>
          <a:prstGeom prst="rect">
            <a:avLst/>
          </a:prstGeom>
        </p:spPr>
        <p:txBody>
          <a:bodyPr vert="horz" wrap="square" lIns="94192" tIns="47096" rIns="94192" bIns="47096" numCol="1" anchor="b" anchorCtr="0" compatLnSpc="1">
            <a:prstTxWarp prst="textNoShape">
              <a:avLst/>
            </a:prstTxWarp>
          </a:bodyPr>
          <a:lstStyle>
            <a:lvl1pPr algn="r" eaLnBrk="1" hangingPunct="1">
              <a:defRPr sz="1200"/>
            </a:lvl1pPr>
          </a:lstStyle>
          <a:p>
            <a:pPr>
              <a:defRPr/>
            </a:pPr>
            <a:fld id="{70D7F022-E94E-4521-ACC2-A3D513E30EC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qrcode-monkey.co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qr-code-generator.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B803977B-6156-4E8B-A37D-73D5DB8793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14A8AFD-0CE1-4311-A07C-1112E5FA0FA0}"/>
              </a:ext>
            </a:extLst>
          </p:cNvPr>
          <p:cNvSpPr>
            <a:spLocks noGrp="1"/>
          </p:cNvSpPr>
          <p:nvPr>
            <p:ph type="body" idx="1"/>
          </p:nvPr>
        </p:nvSpPr>
        <p:spPr/>
        <p:txBody>
          <a:bodyPr/>
          <a:lstStyle/>
          <a:p>
            <a:pPr marL="176611" indent="-176611" eaLnBrk="1" fontAlgn="auto" hangingPunct="1">
              <a:spcBef>
                <a:spcPts val="0"/>
              </a:spcBef>
              <a:spcAft>
                <a:spcPts val="0"/>
              </a:spcAft>
              <a:buFontTx/>
              <a:buChar char="-"/>
              <a:defRPr/>
            </a:pPr>
            <a:r>
              <a:rPr lang="en-US" dirty="0"/>
              <a:t>Use Arial font</a:t>
            </a:r>
          </a:p>
          <a:p>
            <a:pPr marL="176611" indent="-176611" eaLnBrk="1" fontAlgn="auto" hangingPunct="1">
              <a:spcBef>
                <a:spcPts val="0"/>
              </a:spcBef>
              <a:spcAft>
                <a:spcPts val="0"/>
              </a:spcAft>
              <a:buFontTx/>
              <a:buChar char="-"/>
              <a:defRPr/>
            </a:pPr>
            <a:r>
              <a:rPr lang="en-US" dirty="0"/>
              <a:t>For text boxes: </a:t>
            </a:r>
            <a:r>
              <a:rPr lang="en-US" b="1" dirty="0"/>
              <a:t>Do not drop below font size 28</a:t>
            </a:r>
            <a:r>
              <a:rPr lang="en-US" dirty="0"/>
              <a:t>, but if you have extra space, you can up the font size until the space is full.</a:t>
            </a:r>
          </a:p>
          <a:p>
            <a:pPr marL="176611" indent="-176611" eaLnBrk="1" fontAlgn="auto" hangingPunct="1">
              <a:spcBef>
                <a:spcPts val="0"/>
              </a:spcBef>
              <a:spcAft>
                <a:spcPts val="0"/>
              </a:spcAft>
              <a:buFontTx/>
              <a:buChar char="-"/>
              <a:defRPr/>
            </a:pPr>
            <a:r>
              <a:rPr lang="en-US" dirty="0"/>
              <a:t>You can move around and customize the template to best fit your information. </a:t>
            </a:r>
          </a:p>
          <a:p>
            <a:pPr marL="176611" indent="-176611" eaLnBrk="1" fontAlgn="auto" hangingPunct="1">
              <a:spcBef>
                <a:spcPts val="0"/>
              </a:spcBef>
              <a:spcAft>
                <a:spcPts val="0"/>
              </a:spcAft>
              <a:buFontTx/>
              <a:buChar char="-"/>
              <a:defRPr/>
            </a:pPr>
            <a:r>
              <a:rPr lang="en-US" dirty="0"/>
              <a:t>Create a QR Code here: </a:t>
            </a:r>
            <a:r>
              <a:rPr lang="en-US" dirty="0">
                <a:hlinkClick r:id="rId3"/>
              </a:rPr>
              <a:t>https://www.qrcode-monkey.com/ </a:t>
            </a:r>
            <a:r>
              <a:rPr lang="en-US" dirty="0"/>
              <a:t> </a:t>
            </a:r>
            <a:r>
              <a:rPr lang="en-US" dirty="0">
                <a:solidFill>
                  <a:srgbClr val="2196F3"/>
                </a:solidFill>
                <a:latin typeface="Lato" panose="020F0502020204030203" pitchFamily="34" charset="0"/>
                <a:cs typeface="Arial" panose="020B0604020202020204" pitchFamily="34" charset="0"/>
              </a:rPr>
              <a:t>or here: </a:t>
            </a:r>
            <a:r>
              <a:rPr lang="en-US" dirty="0">
                <a:solidFill>
                  <a:srgbClr val="2196F3"/>
                </a:solidFill>
                <a:latin typeface="Lato" panose="020F0502020204030203" pitchFamily="34" charset="0"/>
                <a:cs typeface="Arial" panose="020B0604020202020204" pitchFamily="34" charset="0"/>
                <a:hlinkClick r:id="rId4"/>
              </a:rPr>
              <a:t>https://www.qr-code-generator.com/</a:t>
            </a:r>
            <a:endParaRPr lang="en-US" dirty="0">
              <a:solidFill>
                <a:srgbClr val="2196F3"/>
              </a:solidFill>
              <a:latin typeface="Lato" panose="020F0502020204030203" pitchFamily="34" charset="0"/>
              <a:cs typeface="Arial" panose="020B0604020202020204" pitchFamily="34" charset="0"/>
            </a:endParaRPr>
          </a:p>
          <a:p>
            <a:pPr eaLnBrk="1" fontAlgn="auto" hangingPunct="1">
              <a:spcBef>
                <a:spcPts val="0"/>
              </a:spcBef>
              <a:spcAft>
                <a:spcPts val="0"/>
              </a:spcAft>
              <a:defRPr/>
            </a:pPr>
            <a:endParaRPr lang="en-US" dirty="0"/>
          </a:p>
        </p:txBody>
      </p:sp>
      <p:sp>
        <p:nvSpPr>
          <p:cNvPr id="6148" name="Slide Number Placeholder 3">
            <a:extLst>
              <a:ext uri="{FF2B5EF4-FFF2-40B4-BE49-F238E27FC236}">
                <a16:creationId xmlns:a16="http://schemas.microsoft.com/office/drawing/2014/main" id="{853EE8F8-2471-4C30-B4D6-31CA5A0ED13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a:solidFill>
                  <a:schemeClr val="tx1"/>
                </a:solidFill>
                <a:latin typeface="Calibri" panose="020F0502020204030204" pitchFamily="34" charset="0"/>
              </a:defRPr>
            </a:lvl1pPr>
            <a:lvl2pPr marL="765313" indent="-294351">
              <a:defRPr sz="9600">
                <a:solidFill>
                  <a:schemeClr val="tx1"/>
                </a:solidFill>
                <a:latin typeface="Calibri" panose="020F0502020204030204" pitchFamily="34" charset="0"/>
              </a:defRPr>
            </a:lvl2pPr>
            <a:lvl3pPr marL="1177404" indent="-235481">
              <a:defRPr sz="9600">
                <a:solidFill>
                  <a:schemeClr val="tx1"/>
                </a:solidFill>
                <a:latin typeface="Calibri" panose="020F0502020204030204" pitchFamily="34" charset="0"/>
              </a:defRPr>
            </a:lvl3pPr>
            <a:lvl4pPr marL="1648366" indent="-235481">
              <a:defRPr sz="9600">
                <a:solidFill>
                  <a:schemeClr val="tx1"/>
                </a:solidFill>
                <a:latin typeface="Calibri" panose="020F0502020204030204" pitchFamily="34" charset="0"/>
              </a:defRPr>
            </a:lvl4pPr>
            <a:lvl5pPr marL="2119328" indent="-235481">
              <a:defRPr sz="9600">
                <a:solidFill>
                  <a:schemeClr val="tx1"/>
                </a:solidFill>
                <a:latin typeface="Calibri" panose="020F0502020204030204" pitchFamily="34" charset="0"/>
              </a:defRPr>
            </a:lvl5pPr>
            <a:lvl6pPr marL="2590289" indent="-235481" defTabSz="2421856" eaLnBrk="0" fontAlgn="base" hangingPunct="0">
              <a:spcBef>
                <a:spcPct val="0"/>
              </a:spcBef>
              <a:spcAft>
                <a:spcPct val="0"/>
              </a:spcAft>
              <a:defRPr sz="9600">
                <a:solidFill>
                  <a:schemeClr val="tx1"/>
                </a:solidFill>
                <a:latin typeface="Calibri" panose="020F0502020204030204" pitchFamily="34" charset="0"/>
              </a:defRPr>
            </a:lvl6pPr>
            <a:lvl7pPr marL="3061251" indent="-235481" defTabSz="2421856" eaLnBrk="0" fontAlgn="base" hangingPunct="0">
              <a:spcBef>
                <a:spcPct val="0"/>
              </a:spcBef>
              <a:spcAft>
                <a:spcPct val="0"/>
              </a:spcAft>
              <a:defRPr sz="9600">
                <a:solidFill>
                  <a:schemeClr val="tx1"/>
                </a:solidFill>
                <a:latin typeface="Calibri" panose="020F0502020204030204" pitchFamily="34" charset="0"/>
              </a:defRPr>
            </a:lvl7pPr>
            <a:lvl8pPr marL="3532213" indent="-235481" defTabSz="2421856" eaLnBrk="0" fontAlgn="base" hangingPunct="0">
              <a:spcBef>
                <a:spcPct val="0"/>
              </a:spcBef>
              <a:spcAft>
                <a:spcPct val="0"/>
              </a:spcAft>
              <a:defRPr sz="9600">
                <a:solidFill>
                  <a:schemeClr val="tx1"/>
                </a:solidFill>
                <a:latin typeface="Calibri" panose="020F0502020204030204" pitchFamily="34" charset="0"/>
              </a:defRPr>
            </a:lvl8pPr>
            <a:lvl9pPr marL="4003175" indent="-235481" defTabSz="2421856" eaLnBrk="0" fontAlgn="base" hangingPunct="0">
              <a:spcBef>
                <a:spcPct val="0"/>
              </a:spcBef>
              <a:spcAft>
                <a:spcPct val="0"/>
              </a:spcAft>
              <a:defRPr sz="9600">
                <a:solidFill>
                  <a:schemeClr val="tx1"/>
                </a:solidFill>
                <a:latin typeface="Calibri" panose="020F0502020204030204" pitchFamily="34" charset="0"/>
              </a:defRPr>
            </a:lvl9pPr>
          </a:lstStyle>
          <a:p>
            <a:fld id="{E7FECFCF-B121-43E4-9482-CF63949AC3D2}" type="slidenum">
              <a:rPr lang="en-US" altLang="en-US" sz="1200"/>
              <a:pPr/>
              <a:t>1</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6" descr="A picture containing drawing&#10;&#10;Description automatically generated">
            <a:extLst>
              <a:ext uri="{FF2B5EF4-FFF2-40B4-BE49-F238E27FC236}">
                <a16:creationId xmlns:a16="http://schemas.microsoft.com/office/drawing/2014/main" id="{11BB879C-1682-43C8-B82D-9E33FD63950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65775" y="655638"/>
            <a:ext cx="128460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0721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5" y="23042880"/>
            <a:ext cx="29626560" cy="2720342"/>
          </a:xfrm>
        </p:spPr>
        <p:txBody>
          <a:bodyPr anchor="b"/>
          <a:lstStyle>
            <a:lvl1pPr algn="l">
              <a:defRPr sz="10300" b="1"/>
            </a:lvl1pPr>
          </a:lstStyle>
          <a:p>
            <a:r>
              <a:rPr lang="en-US"/>
              <a:t>Click to edit Master title style</a:t>
            </a:r>
          </a:p>
        </p:txBody>
      </p:sp>
      <p:sp>
        <p:nvSpPr>
          <p:cNvPr id="3" name="Picture Placeholder 2"/>
          <p:cNvSpPr>
            <a:spLocks noGrp="1"/>
          </p:cNvSpPr>
          <p:nvPr>
            <p:ph type="pic" idx="1"/>
          </p:nvPr>
        </p:nvSpPr>
        <p:spPr>
          <a:xfrm>
            <a:off x="9678355" y="2941320"/>
            <a:ext cx="29626560" cy="19751040"/>
          </a:xfrm>
        </p:spPr>
        <p:txBody>
          <a:bodyPr rtlCol="0">
            <a:normAutofit/>
          </a:bodyPr>
          <a:lstStyle>
            <a:lvl1pPr marL="0" indent="0">
              <a:buNone/>
              <a:defRPr sz="16500"/>
            </a:lvl1pPr>
            <a:lvl2pPr marL="2351288" indent="0">
              <a:buNone/>
              <a:defRPr sz="14400"/>
            </a:lvl2pPr>
            <a:lvl3pPr marL="4702576" indent="0">
              <a:buNone/>
              <a:defRPr sz="12300"/>
            </a:lvl3pPr>
            <a:lvl4pPr marL="7053864" indent="0">
              <a:buNone/>
              <a:defRPr sz="10300"/>
            </a:lvl4pPr>
            <a:lvl5pPr marL="9405153" indent="0">
              <a:buNone/>
              <a:defRPr sz="10300"/>
            </a:lvl5pPr>
            <a:lvl6pPr marL="11756441" indent="0">
              <a:buNone/>
              <a:defRPr sz="10300"/>
            </a:lvl6pPr>
            <a:lvl7pPr marL="14107729" indent="0">
              <a:buNone/>
              <a:defRPr sz="10300"/>
            </a:lvl7pPr>
            <a:lvl8pPr marL="16459017" indent="0">
              <a:buNone/>
              <a:defRPr sz="10300"/>
            </a:lvl8pPr>
            <a:lvl9pPr marL="18810305" indent="0">
              <a:buNone/>
              <a:defRPr sz="10300"/>
            </a:lvl9pPr>
          </a:lstStyle>
          <a:p>
            <a:pPr lvl="0"/>
            <a:endParaRPr lang="en-US" noProof="0" dirty="0"/>
          </a:p>
        </p:txBody>
      </p:sp>
      <p:sp>
        <p:nvSpPr>
          <p:cNvPr id="4" name="Text Placeholder 3"/>
          <p:cNvSpPr>
            <a:spLocks noGrp="1"/>
          </p:cNvSpPr>
          <p:nvPr>
            <p:ph type="body" sz="half" idx="2"/>
          </p:nvPr>
        </p:nvSpPr>
        <p:spPr>
          <a:xfrm>
            <a:off x="9678355" y="25763222"/>
            <a:ext cx="29626560" cy="3863338"/>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a:t>Click to edit Master text styles</a:t>
            </a:r>
          </a:p>
        </p:txBody>
      </p:sp>
      <p:sp>
        <p:nvSpPr>
          <p:cNvPr id="5" name="Date Placeholder 3">
            <a:extLst>
              <a:ext uri="{FF2B5EF4-FFF2-40B4-BE49-F238E27FC236}">
                <a16:creationId xmlns:a16="http://schemas.microsoft.com/office/drawing/2014/main" id="{775F2762-71CB-4995-A86C-EE490E6A727E}"/>
              </a:ext>
            </a:extLst>
          </p:cNvPr>
          <p:cNvSpPr>
            <a:spLocks noGrp="1"/>
          </p:cNvSpPr>
          <p:nvPr>
            <p:ph type="dt" sz="half" idx="10"/>
          </p:nvPr>
        </p:nvSpPr>
        <p:spPr/>
        <p:txBody>
          <a:bodyPr/>
          <a:lstStyle>
            <a:lvl1pPr>
              <a:defRPr/>
            </a:lvl1pPr>
          </a:lstStyle>
          <a:p>
            <a:pPr>
              <a:defRPr/>
            </a:pPr>
            <a:fld id="{A178CB3B-88F4-41BE-8B01-950BF4F683FE}" type="datetimeFigureOut">
              <a:rPr lang="en-US"/>
              <a:pPr>
                <a:defRPr/>
              </a:pPr>
              <a:t>7/11/2022</a:t>
            </a:fld>
            <a:endParaRPr lang="en-US" dirty="0"/>
          </a:p>
        </p:txBody>
      </p:sp>
      <p:sp>
        <p:nvSpPr>
          <p:cNvPr id="6" name="Footer Placeholder 4">
            <a:extLst>
              <a:ext uri="{FF2B5EF4-FFF2-40B4-BE49-F238E27FC236}">
                <a16:creationId xmlns:a16="http://schemas.microsoft.com/office/drawing/2014/main" id="{2D27AD01-F78B-4081-B169-1CDBFCFEEC0E}"/>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A50F9D8C-F06C-48A0-B2CA-6C3969194F98}"/>
              </a:ext>
            </a:extLst>
          </p:cNvPr>
          <p:cNvSpPr>
            <a:spLocks noGrp="1"/>
          </p:cNvSpPr>
          <p:nvPr>
            <p:ph type="sldNum" sz="quarter" idx="12"/>
          </p:nvPr>
        </p:nvSpPr>
        <p:spPr/>
        <p:txBody>
          <a:bodyPr/>
          <a:lstStyle>
            <a:lvl1pPr>
              <a:defRPr/>
            </a:lvl1pPr>
          </a:lstStyle>
          <a:p>
            <a:pPr>
              <a:defRPr/>
            </a:pPr>
            <a:fld id="{3B2C7616-1AB2-44D3-AB18-906C51BF02FE}" type="slidenum">
              <a:rPr lang="en-US" altLang="en-US"/>
              <a:pPr>
                <a:defRPr/>
              </a:pPr>
              <a:t>‹#›</a:t>
            </a:fld>
            <a:endParaRPr lang="en-US" altLang="en-US" dirty="0"/>
          </a:p>
        </p:txBody>
      </p:sp>
    </p:spTree>
    <p:extLst>
      <p:ext uri="{BB962C8B-B14F-4D97-AF65-F5344CB8AC3E}">
        <p14:creationId xmlns:p14="http://schemas.microsoft.com/office/powerpoint/2010/main" val="391778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471471-0B56-42D7-B62E-46DAB6BBFAB0}"/>
              </a:ext>
            </a:extLst>
          </p:cNvPr>
          <p:cNvSpPr>
            <a:spLocks noGrp="1"/>
          </p:cNvSpPr>
          <p:nvPr>
            <p:ph type="dt" sz="half" idx="10"/>
          </p:nvPr>
        </p:nvSpPr>
        <p:spPr/>
        <p:txBody>
          <a:bodyPr/>
          <a:lstStyle>
            <a:lvl1pPr>
              <a:defRPr/>
            </a:lvl1pPr>
          </a:lstStyle>
          <a:p>
            <a:pPr>
              <a:defRPr/>
            </a:pPr>
            <a:fld id="{B86ED033-773D-4C02-9FCF-0EF11EE2C605}" type="datetimeFigureOut">
              <a:rPr lang="en-US"/>
              <a:pPr>
                <a:defRPr/>
              </a:pPr>
              <a:t>7/11/2022</a:t>
            </a:fld>
            <a:endParaRPr lang="en-US" dirty="0"/>
          </a:p>
        </p:txBody>
      </p:sp>
      <p:sp>
        <p:nvSpPr>
          <p:cNvPr id="5" name="Footer Placeholder 4">
            <a:extLst>
              <a:ext uri="{FF2B5EF4-FFF2-40B4-BE49-F238E27FC236}">
                <a16:creationId xmlns:a16="http://schemas.microsoft.com/office/drawing/2014/main" id="{1DD7E168-B009-4245-88D0-6BE746B37B4B}"/>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8077C2F-FA8B-42B3-9F4A-D20826AD7EEB}"/>
              </a:ext>
            </a:extLst>
          </p:cNvPr>
          <p:cNvSpPr>
            <a:spLocks noGrp="1"/>
          </p:cNvSpPr>
          <p:nvPr>
            <p:ph type="sldNum" sz="quarter" idx="12"/>
          </p:nvPr>
        </p:nvSpPr>
        <p:spPr/>
        <p:txBody>
          <a:bodyPr/>
          <a:lstStyle>
            <a:lvl1pPr>
              <a:defRPr/>
            </a:lvl1pPr>
          </a:lstStyle>
          <a:p>
            <a:pPr>
              <a:defRPr/>
            </a:pPr>
            <a:fld id="{6982A247-05FF-4937-B061-4E2E92F2BA3D}" type="slidenum">
              <a:rPr lang="en-US" altLang="en-US"/>
              <a:pPr>
                <a:defRPr/>
              </a:pPr>
              <a:t>‹#›</a:t>
            </a:fld>
            <a:endParaRPr lang="en-US" altLang="en-US" dirty="0"/>
          </a:p>
        </p:txBody>
      </p:sp>
    </p:spTree>
    <p:extLst>
      <p:ext uri="{BB962C8B-B14F-4D97-AF65-F5344CB8AC3E}">
        <p14:creationId xmlns:p14="http://schemas.microsoft.com/office/powerpoint/2010/main" val="3898149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318453" y="6324600"/>
            <a:ext cx="59990355"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330240" y="6324600"/>
            <a:ext cx="179165250"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0FAB91-F4A1-4AB7-902D-875BD0182E4E}"/>
              </a:ext>
            </a:extLst>
          </p:cNvPr>
          <p:cNvSpPr>
            <a:spLocks noGrp="1"/>
          </p:cNvSpPr>
          <p:nvPr>
            <p:ph type="dt" sz="half" idx="10"/>
          </p:nvPr>
        </p:nvSpPr>
        <p:spPr/>
        <p:txBody>
          <a:bodyPr/>
          <a:lstStyle>
            <a:lvl1pPr>
              <a:defRPr/>
            </a:lvl1pPr>
          </a:lstStyle>
          <a:p>
            <a:pPr>
              <a:defRPr/>
            </a:pPr>
            <a:fld id="{2EF8566E-5803-4760-A8C1-FB07C607446C}" type="datetimeFigureOut">
              <a:rPr lang="en-US"/>
              <a:pPr>
                <a:defRPr/>
              </a:pPr>
              <a:t>7/11/2022</a:t>
            </a:fld>
            <a:endParaRPr lang="en-US" dirty="0"/>
          </a:p>
        </p:txBody>
      </p:sp>
      <p:sp>
        <p:nvSpPr>
          <p:cNvPr id="5" name="Footer Placeholder 4">
            <a:extLst>
              <a:ext uri="{FF2B5EF4-FFF2-40B4-BE49-F238E27FC236}">
                <a16:creationId xmlns:a16="http://schemas.microsoft.com/office/drawing/2014/main" id="{980954B9-57D1-4CAD-9DE0-B7F1747836E8}"/>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871EC94E-2034-4444-9191-0A586EF13ECF}"/>
              </a:ext>
            </a:extLst>
          </p:cNvPr>
          <p:cNvSpPr>
            <a:spLocks noGrp="1"/>
          </p:cNvSpPr>
          <p:nvPr>
            <p:ph type="sldNum" sz="quarter" idx="12"/>
          </p:nvPr>
        </p:nvSpPr>
        <p:spPr/>
        <p:txBody>
          <a:bodyPr/>
          <a:lstStyle>
            <a:lvl1pPr>
              <a:defRPr/>
            </a:lvl1pPr>
          </a:lstStyle>
          <a:p>
            <a:pPr>
              <a:defRPr/>
            </a:pPr>
            <a:fld id="{46ED2F09-4181-407A-846C-EB6D07A3E29D}" type="slidenum">
              <a:rPr lang="en-US" altLang="en-US"/>
              <a:pPr>
                <a:defRPr/>
              </a:pPr>
              <a:t>‹#›</a:t>
            </a:fld>
            <a:endParaRPr lang="en-US" altLang="en-US" dirty="0"/>
          </a:p>
        </p:txBody>
      </p:sp>
    </p:spTree>
    <p:extLst>
      <p:ext uri="{BB962C8B-B14F-4D97-AF65-F5344CB8AC3E}">
        <p14:creationId xmlns:p14="http://schemas.microsoft.com/office/powerpoint/2010/main" val="922446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614683" y="6149997"/>
            <a:ext cx="31294037" cy="12562547"/>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25EC6F5-3B5B-7441-85E6-9C3B881DE3EF}" type="datetimeFigureOut">
              <a:rPr lang="en-US" smtClean="0"/>
              <a:t>7/11/2022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1945248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00490" y="21150074"/>
            <a:ext cx="41970960" cy="6537958"/>
          </a:xfrm>
        </p:spPr>
        <p:txBody>
          <a:bodyPr anchor="t"/>
          <a:lstStyle>
            <a:lvl1pPr algn="l">
              <a:defRPr sz="21600" b="1" cap="all"/>
            </a:lvl1pPr>
          </a:lstStyle>
          <a:p>
            <a:r>
              <a:rPr lang="en-US"/>
              <a:t>Click to edit Master title style</a:t>
            </a:r>
          </a:p>
        </p:txBody>
      </p:sp>
      <p:sp>
        <p:nvSpPr>
          <p:cNvPr id="3" name="Text Placeholder 2"/>
          <p:cNvSpPr>
            <a:spLocks noGrp="1"/>
          </p:cNvSpPr>
          <p:nvPr>
            <p:ph type="body" idx="1"/>
          </p:nvPr>
        </p:nvSpPr>
        <p:spPr>
          <a:xfrm>
            <a:off x="3900490" y="13953750"/>
            <a:ext cx="41970960" cy="7196333"/>
          </a:xfrm>
        </p:spPr>
        <p:txBody>
          <a:bodyPr anchor="b"/>
          <a:lstStyle>
            <a:lvl1pPr marL="0" indent="0">
              <a:buNone/>
              <a:defRPr sz="10800">
                <a:solidFill>
                  <a:schemeClr val="tx1">
                    <a:tint val="75000"/>
                  </a:schemeClr>
                </a:solidFill>
              </a:defRPr>
            </a:lvl1pPr>
            <a:lvl2pPr marL="2468880" indent="0">
              <a:buNone/>
              <a:defRPr sz="9720">
                <a:solidFill>
                  <a:schemeClr val="tx1">
                    <a:tint val="75000"/>
                  </a:schemeClr>
                </a:solidFill>
              </a:defRPr>
            </a:lvl2pPr>
            <a:lvl3pPr marL="4937760" indent="0">
              <a:buNone/>
              <a:defRPr sz="8640">
                <a:solidFill>
                  <a:schemeClr val="tx1">
                    <a:tint val="75000"/>
                  </a:schemeClr>
                </a:solidFill>
              </a:defRPr>
            </a:lvl3pPr>
            <a:lvl4pPr marL="7406640" indent="0">
              <a:buNone/>
              <a:defRPr sz="7560">
                <a:solidFill>
                  <a:schemeClr val="tx1">
                    <a:tint val="75000"/>
                  </a:schemeClr>
                </a:solidFill>
              </a:defRPr>
            </a:lvl4pPr>
            <a:lvl5pPr marL="9875520" indent="0">
              <a:buNone/>
              <a:defRPr sz="7560">
                <a:solidFill>
                  <a:schemeClr val="tx1">
                    <a:tint val="75000"/>
                  </a:schemeClr>
                </a:solidFill>
              </a:defRPr>
            </a:lvl5pPr>
            <a:lvl6pPr marL="12344400" indent="0">
              <a:buNone/>
              <a:defRPr sz="7560">
                <a:solidFill>
                  <a:schemeClr val="tx1">
                    <a:tint val="75000"/>
                  </a:schemeClr>
                </a:solidFill>
              </a:defRPr>
            </a:lvl6pPr>
            <a:lvl7pPr marL="14813280" indent="0">
              <a:buNone/>
              <a:defRPr sz="7560">
                <a:solidFill>
                  <a:schemeClr val="tx1">
                    <a:tint val="75000"/>
                  </a:schemeClr>
                </a:solidFill>
              </a:defRPr>
            </a:lvl7pPr>
            <a:lvl8pPr marL="17282160" indent="0">
              <a:buNone/>
              <a:defRPr sz="7560">
                <a:solidFill>
                  <a:schemeClr val="tx1">
                    <a:tint val="75000"/>
                  </a:schemeClr>
                </a:solidFill>
              </a:defRPr>
            </a:lvl8pPr>
            <a:lvl9pPr marL="19751040" indent="0">
              <a:buNone/>
              <a:defRPr sz="75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5EC6F5-3B5B-7441-85E6-9C3B881DE3EF}" type="datetimeFigureOut">
              <a:rPr lang="en-US" smtClean="0"/>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607272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10222998"/>
            <a:ext cx="41970960" cy="7059168"/>
          </a:xfrm>
        </p:spPr>
        <p:txBody>
          <a:bodyPr/>
          <a:lstStyle/>
          <a:p>
            <a:r>
              <a:rPr lang="en-US"/>
              <a:t>Click to edit Master title style</a:t>
            </a:r>
          </a:p>
        </p:txBody>
      </p:sp>
      <p:sp>
        <p:nvSpPr>
          <p:cNvPr id="3" name="Subtitle 2"/>
          <p:cNvSpPr>
            <a:spLocks noGrp="1"/>
          </p:cNvSpPr>
          <p:nvPr>
            <p:ph type="subTitle" idx="1"/>
          </p:nvPr>
        </p:nvSpPr>
        <p:spPr>
          <a:xfrm>
            <a:off x="7406640" y="18653760"/>
            <a:ext cx="34564320" cy="8412480"/>
          </a:xfrm>
        </p:spPr>
        <p:txBody>
          <a:bodyPr/>
          <a:lstStyle>
            <a:lvl1pPr marL="0" indent="0" algn="ctr">
              <a:buNone/>
              <a:defRPr>
                <a:solidFill>
                  <a:schemeClr val="tx1">
                    <a:tint val="75000"/>
                  </a:schemeClr>
                </a:solidFill>
              </a:defRPr>
            </a:lvl1pPr>
            <a:lvl2pPr marL="2468880" indent="0" algn="ctr">
              <a:buNone/>
              <a:defRPr>
                <a:solidFill>
                  <a:schemeClr val="tx1">
                    <a:tint val="75000"/>
                  </a:schemeClr>
                </a:solidFill>
              </a:defRPr>
            </a:lvl2pPr>
            <a:lvl3pPr marL="4937760" indent="0" algn="ctr">
              <a:buNone/>
              <a:defRPr>
                <a:solidFill>
                  <a:schemeClr val="tx1">
                    <a:tint val="75000"/>
                  </a:schemeClr>
                </a:solidFill>
              </a:defRPr>
            </a:lvl3pPr>
            <a:lvl4pPr marL="7406640" indent="0" algn="ctr">
              <a:buNone/>
              <a:defRPr>
                <a:solidFill>
                  <a:schemeClr val="tx1">
                    <a:tint val="75000"/>
                  </a:schemeClr>
                </a:solidFill>
              </a:defRPr>
            </a:lvl4pPr>
            <a:lvl5pPr marL="9875520" indent="0" algn="ctr">
              <a:buNone/>
              <a:defRPr>
                <a:solidFill>
                  <a:schemeClr val="tx1">
                    <a:tint val="75000"/>
                  </a:schemeClr>
                </a:solidFill>
              </a:defRPr>
            </a:lvl5pPr>
            <a:lvl6pPr marL="12344400" indent="0" algn="ctr">
              <a:buNone/>
              <a:defRPr>
                <a:solidFill>
                  <a:schemeClr val="tx1">
                    <a:tint val="75000"/>
                  </a:schemeClr>
                </a:solidFill>
              </a:defRPr>
            </a:lvl6pPr>
            <a:lvl7pPr marL="14813280" indent="0" algn="ctr">
              <a:buNone/>
              <a:defRPr>
                <a:solidFill>
                  <a:schemeClr val="tx1">
                    <a:tint val="75000"/>
                  </a:schemeClr>
                </a:solidFill>
              </a:defRPr>
            </a:lvl7pPr>
            <a:lvl8pPr marL="17282160" indent="0" algn="ctr">
              <a:buNone/>
              <a:defRPr>
                <a:solidFill>
                  <a:schemeClr val="tx1">
                    <a:tint val="75000"/>
                  </a:schemeClr>
                </a:solidFill>
              </a:defRPr>
            </a:lvl8pPr>
            <a:lvl9pPr marL="1975104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5EC6F5-3B5B-7441-85E6-9C3B881DE3EF}" type="datetimeFigureOut">
              <a:rPr lang="en-US" smtClean="0"/>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409384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06731" y="6149990"/>
            <a:ext cx="31294037" cy="5486400"/>
          </a:xfrm>
        </p:spPr>
        <p:txBody>
          <a:bodyPr>
            <a:normAutofit/>
          </a:bodyPr>
          <a:lstStyle>
            <a:lvl1pPr>
              <a:defRPr sz="19440"/>
            </a:lvl1pPr>
          </a:lstStyle>
          <a:p>
            <a:r>
              <a:rPr lang="en-US" dirty="0"/>
              <a:t>Click to edit Master title style</a:t>
            </a:r>
          </a:p>
        </p:txBody>
      </p:sp>
      <p:sp>
        <p:nvSpPr>
          <p:cNvPr id="3" name="Content Placeholder 2"/>
          <p:cNvSpPr>
            <a:spLocks noGrp="1"/>
          </p:cNvSpPr>
          <p:nvPr>
            <p:ph idx="1"/>
          </p:nvPr>
        </p:nvSpPr>
        <p:spPr>
          <a:xfrm>
            <a:off x="8606731" y="12514217"/>
            <a:ext cx="31294037" cy="148524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25EC6F5-3B5B-7441-85E6-9C3B881DE3EF}" type="datetimeFigureOut">
              <a:rPr lang="en-US" smtClean="0"/>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3930817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42395" y="23042880"/>
            <a:ext cx="36733716" cy="2724915"/>
          </a:xfrm>
        </p:spPr>
        <p:txBody>
          <a:bodyPr anchor="b"/>
          <a:lstStyle>
            <a:lvl1pPr algn="l">
              <a:defRPr sz="10800" b="1"/>
            </a:lvl1pPr>
          </a:lstStyle>
          <a:p>
            <a:r>
              <a:rPr lang="en-US"/>
              <a:t>Click to edit Master title style</a:t>
            </a:r>
          </a:p>
        </p:txBody>
      </p:sp>
      <p:sp>
        <p:nvSpPr>
          <p:cNvPr id="3" name="Picture Placeholder 2"/>
          <p:cNvSpPr>
            <a:spLocks noGrp="1"/>
          </p:cNvSpPr>
          <p:nvPr>
            <p:ph type="pic" idx="1"/>
          </p:nvPr>
        </p:nvSpPr>
        <p:spPr>
          <a:xfrm>
            <a:off x="6242395" y="4568007"/>
            <a:ext cx="36733716" cy="18127398"/>
          </a:xfrm>
        </p:spPr>
        <p:txBody>
          <a:bodyPr/>
          <a:lstStyle>
            <a:lvl1pPr marL="0" indent="0">
              <a:buNone/>
              <a:defRPr sz="17280"/>
            </a:lvl1pPr>
            <a:lvl2pPr marL="2468880" indent="0">
              <a:buNone/>
              <a:defRPr sz="15120"/>
            </a:lvl2pPr>
            <a:lvl3pPr marL="4937760" indent="0">
              <a:buNone/>
              <a:defRPr sz="12960"/>
            </a:lvl3pPr>
            <a:lvl4pPr marL="7406640" indent="0">
              <a:buNone/>
              <a:defRPr sz="10800"/>
            </a:lvl4pPr>
            <a:lvl5pPr marL="9875520" indent="0">
              <a:buNone/>
              <a:defRPr sz="10800"/>
            </a:lvl5pPr>
            <a:lvl6pPr marL="12344400" indent="0">
              <a:buNone/>
              <a:defRPr sz="10800"/>
            </a:lvl6pPr>
            <a:lvl7pPr marL="14813280" indent="0">
              <a:buNone/>
              <a:defRPr sz="10800"/>
            </a:lvl7pPr>
            <a:lvl8pPr marL="17282160" indent="0">
              <a:buNone/>
              <a:defRPr sz="10800"/>
            </a:lvl8pPr>
            <a:lvl9pPr marL="19751040" indent="0">
              <a:buNone/>
              <a:defRPr sz="10800"/>
            </a:lvl9pPr>
          </a:lstStyle>
          <a:p>
            <a:endParaRPr lang="en-US" dirty="0"/>
          </a:p>
        </p:txBody>
      </p:sp>
      <p:sp>
        <p:nvSpPr>
          <p:cNvPr id="4" name="Text Placeholder 3"/>
          <p:cNvSpPr>
            <a:spLocks noGrp="1"/>
          </p:cNvSpPr>
          <p:nvPr>
            <p:ph type="body" sz="half" idx="2"/>
          </p:nvPr>
        </p:nvSpPr>
        <p:spPr>
          <a:xfrm>
            <a:off x="6242395" y="25767799"/>
            <a:ext cx="36733716" cy="3858771"/>
          </a:xfrm>
        </p:spPr>
        <p:txBody>
          <a:bodyPr/>
          <a:lstStyle>
            <a:lvl1pPr marL="0" indent="0">
              <a:buNone/>
              <a:defRPr sz="7560"/>
            </a:lvl1pPr>
            <a:lvl2pPr marL="2468880" indent="0">
              <a:buNone/>
              <a:defRPr sz="6480"/>
            </a:lvl2pPr>
            <a:lvl3pPr marL="4937760" indent="0">
              <a:buNone/>
              <a:defRPr sz="5400"/>
            </a:lvl3pPr>
            <a:lvl4pPr marL="7406640" indent="0">
              <a:buNone/>
              <a:defRPr sz="4860"/>
            </a:lvl4pPr>
            <a:lvl5pPr marL="9875520" indent="0">
              <a:buNone/>
              <a:defRPr sz="4860"/>
            </a:lvl5pPr>
            <a:lvl6pPr marL="12344400" indent="0">
              <a:buNone/>
              <a:defRPr sz="4860"/>
            </a:lvl6pPr>
            <a:lvl7pPr marL="14813280" indent="0">
              <a:buNone/>
              <a:defRPr sz="4860"/>
            </a:lvl7pPr>
            <a:lvl8pPr marL="17282160" indent="0">
              <a:buNone/>
              <a:defRPr sz="4860"/>
            </a:lvl8pPr>
            <a:lvl9pPr marL="19751040" indent="0">
              <a:buNone/>
              <a:defRPr sz="4860"/>
            </a:lvl9pPr>
          </a:lstStyle>
          <a:p>
            <a:pPr lvl="0"/>
            <a:r>
              <a:rPr lang="en-US"/>
              <a:t>Click to edit Master text styles</a:t>
            </a:r>
          </a:p>
        </p:txBody>
      </p:sp>
      <p:sp>
        <p:nvSpPr>
          <p:cNvPr id="5" name="Date Placeholder 4"/>
          <p:cNvSpPr>
            <a:spLocks noGrp="1"/>
          </p:cNvSpPr>
          <p:nvPr>
            <p:ph type="dt" sz="half" idx="10"/>
          </p:nvPr>
        </p:nvSpPr>
        <p:spPr/>
        <p:txBody>
          <a:bodyPr/>
          <a:lstStyle/>
          <a:p>
            <a:fld id="{F25EC6F5-3B5B-7441-85E6-9C3B881DE3EF}" type="datetimeFigureOut">
              <a:rPr lang="en-US" smtClean="0"/>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497543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68880" y="3243571"/>
            <a:ext cx="44531694" cy="5486400"/>
          </a:xfrm>
        </p:spPr>
        <p:txBody>
          <a:bodyPr/>
          <a:lstStyle>
            <a:lvl1pPr>
              <a:defRPr/>
            </a:lvl1pPr>
          </a:lstStyle>
          <a:p>
            <a:r>
              <a:rPr lang="en-US" dirty="0"/>
              <a:t>Click to edit title style</a:t>
            </a:r>
          </a:p>
        </p:txBody>
      </p:sp>
      <p:sp>
        <p:nvSpPr>
          <p:cNvPr id="3" name="Text Placeholder 2"/>
          <p:cNvSpPr>
            <a:spLocks noGrp="1"/>
          </p:cNvSpPr>
          <p:nvPr>
            <p:ph type="body" idx="1"/>
          </p:nvPr>
        </p:nvSpPr>
        <p:spPr>
          <a:xfrm>
            <a:off x="2468880" y="8905043"/>
            <a:ext cx="21817015" cy="3072384"/>
          </a:xfrm>
        </p:spPr>
        <p:txBody>
          <a:bodyPr anchor="b"/>
          <a:lstStyle>
            <a:lvl1pPr marL="0" indent="0">
              <a:buNone/>
              <a:defRPr sz="12960" b="1"/>
            </a:lvl1pPr>
            <a:lvl2pPr marL="2468880" indent="0">
              <a:buNone/>
              <a:defRPr sz="10800" b="1"/>
            </a:lvl2pPr>
            <a:lvl3pPr marL="4937760" indent="0">
              <a:buNone/>
              <a:defRPr sz="9720" b="1"/>
            </a:lvl3pPr>
            <a:lvl4pPr marL="7406640" indent="0">
              <a:buNone/>
              <a:defRPr sz="8640" b="1"/>
            </a:lvl4pPr>
            <a:lvl5pPr marL="9875520" indent="0">
              <a:buNone/>
              <a:defRPr sz="8640" b="1"/>
            </a:lvl5pPr>
            <a:lvl6pPr marL="12344400" indent="0">
              <a:buNone/>
              <a:defRPr sz="8640" b="1"/>
            </a:lvl6pPr>
            <a:lvl7pPr marL="14813280" indent="0">
              <a:buNone/>
              <a:defRPr sz="8640" b="1"/>
            </a:lvl7pPr>
            <a:lvl8pPr marL="17282160" indent="0">
              <a:buNone/>
              <a:defRPr sz="8640" b="1"/>
            </a:lvl8pPr>
            <a:lvl9pPr marL="19751040" indent="0">
              <a:buNone/>
              <a:defRPr sz="8640" b="1"/>
            </a:lvl9pPr>
          </a:lstStyle>
          <a:p>
            <a:pPr lvl="0"/>
            <a:r>
              <a:rPr lang="en-US"/>
              <a:t>Click to edit Master text styles</a:t>
            </a:r>
          </a:p>
        </p:txBody>
      </p:sp>
      <p:sp>
        <p:nvSpPr>
          <p:cNvPr id="4" name="Content Placeholder 3"/>
          <p:cNvSpPr>
            <a:spLocks noGrp="1"/>
          </p:cNvSpPr>
          <p:nvPr>
            <p:ph sz="half" idx="2"/>
          </p:nvPr>
        </p:nvSpPr>
        <p:spPr>
          <a:xfrm>
            <a:off x="2468880" y="12499984"/>
            <a:ext cx="21817015" cy="17218157"/>
          </a:xfrm>
        </p:spPr>
        <p:txBody>
          <a:bodyPr/>
          <a:lstStyle>
            <a:lvl1pPr>
              <a:defRPr sz="12960"/>
            </a:lvl1pPr>
            <a:lvl2pPr>
              <a:defRPr sz="10800"/>
            </a:lvl2pPr>
            <a:lvl3pPr>
              <a:defRPr sz="9720"/>
            </a:lvl3pPr>
            <a:lvl4pPr>
              <a:defRPr sz="8640"/>
            </a:lvl4pPr>
            <a:lvl5pPr>
              <a:defRPr sz="8640"/>
            </a:lvl5pPr>
            <a:lvl6pPr>
              <a:defRPr sz="8640"/>
            </a:lvl6pPr>
            <a:lvl7pPr>
              <a:defRPr sz="8640"/>
            </a:lvl7pPr>
            <a:lvl8pPr>
              <a:defRPr sz="8640"/>
            </a:lvl8pPr>
            <a:lvl9pPr>
              <a:defRPr sz="86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3143" y="8905043"/>
            <a:ext cx="21825585" cy="3072384"/>
          </a:xfrm>
        </p:spPr>
        <p:txBody>
          <a:bodyPr anchor="b"/>
          <a:lstStyle>
            <a:lvl1pPr marL="0" indent="0">
              <a:buNone/>
              <a:defRPr sz="12960" b="1"/>
            </a:lvl1pPr>
            <a:lvl2pPr marL="2468880" indent="0">
              <a:buNone/>
              <a:defRPr sz="10800" b="1"/>
            </a:lvl2pPr>
            <a:lvl3pPr marL="4937760" indent="0">
              <a:buNone/>
              <a:defRPr sz="9720" b="1"/>
            </a:lvl3pPr>
            <a:lvl4pPr marL="7406640" indent="0">
              <a:buNone/>
              <a:defRPr sz="8640" b="1"/>
            </a:lvl4pPr>
            <a:lvl5pPr marL="9875520" indent="0">
              <a:buNone/>
              <a:defRPr sz="8640" b="1"/>
            </a:lvl5pPr>
            <a:lvl6pPr marL="12344400" indent="0">
              <a:buNone/>
              <a:defRPr sz="8640" b="1"/>
            </a:lvl6pPr>
            <a:lvl7pPr marL="14813280" indent="0">
              <a:buNone/>
              <a:defRPr sz="8640" b="1"/>
            </a:lvl7pPr>
            <a:lvl8pPr marL="17282160" indent="0">
              <a:buNone/>
              <a:defRPr sz="8640" b="1"/>
            </a:lvl8pPr>
            <a:lvl9pPr marL="19751040" indent="0">
              <a:buNone/>
              <a:defRPr sz="8640" b="1"/>
            </a:lvl9pPr>
          </a:lstStyle>
          <a:p>
            <a:pPr lvl="0"/>
            <a:r>
              <a:rPr lang="en-US"/>
              <a:t>Click to edit Master text styles</a:t>
            </a:r>
          </a:p>
        </p:txBody>
      </p:sp>
      <p:sp>
        <p:nvSpPr>
          <p:cNvPr id="6" name="Content Placeholder 5"/>
          <p:cNvSpPr>
            <a:spLocks noGrp="1"/>
          </p:cNvSpPr>
          <p:nvPr>
            <p:ph sz="quarter" idx="4"/>
          </p:nvPr>
        </p:nvSpPr>
        <p:spPr>
          <a:xfrm>
            <a:off x="25083143" y="12499984"/>
            <a:ext cx="21825585" cy="17218157"/>
          </a:xfrm>
        </p:spPr>
        <p:txBody>
          <a:bodyPr/>
          <a:lstStyle>
            <a:lvl1pPr>
              <a:defRPr sz="12960"/>
            </a:lvl1pPr>
            <a:lvl2pPr>
              <a:defRPr sz="10800"/>
            </a:lvl2pPr>
            <a:lvl3pPr>
              <a:defRPr sz="9720"/>
            </a:lvl3pPr>
            <a:lvl4pPr>
              <a:defRPr sz="8640"/>
            </a:lvl4pPr>
            <a:lvl5pPr>
              <a:defRPr sz="8640"/>
            </a:lvl5pPr>
            <a:lvl6pPr>
              <a:defRPr sz="8640"/>
            </a:lvl6pPr>
            <a:lvl7pPr>
              <a:defRPr sz="8640"/>
            </a:lvl7pPr>
            <a:lvl8pPr>
              <a:defRPr sz="8640"/>
            </a:lvl8pPr>
            <a:lvl9pPr>
              <a:defRPr sz="86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5EC6F5-3B5B-7441-85E6-9C3B881DE3EF}" type="datetimeFigureOut">
              <a:rPr lang="en-US" smtClean="0"/>
              <a:t>7/11/2022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3685153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70680" y="23042880"/>
            <a:ext cx="30038040" cy="2724915"/>
          </a:xfrm>
        </p:spPr>
        <p:txBody>
          <a:bodyPr anchor="b"/>
          <a:lstStyle>
            <a:lvl1pPr algn="l">
              <a:defRPr sz="10800" b="1"/>
            </a:lvl1pPr>
          </a:lstStyle>
          <a:p>
            <a:r>
              <a:rPr lang="en-US"/>
              <a:t>Click to edit Master title style</a:t>
            </a:r>
          </a:p>
        </p:txBody>
      </p:sp>
      <p:sp>
        <p:nvSpPr>
          <p:cNvPr id="3" name="Picture Placeholder 2"/>
          <p:cNvSpPr>
            <a:spLocks noGrp="1"/>
          </p:cNvSpPr>
          <p:nvPr>
            <p:ph type="pic" idx="1"/>
          </p:nvPr>
        </p:nvSpPr>
        <p:spPr>
          <a:xfrm>
            <a:off x="16870680" y="2944371"/>
            <a:ext cx="30038040" cy="19751040"/>
          </a:xfrm>
        </p:spPr>
        <p:txBody>
          <a:bodyPr/>
          <a:lstStyle>
            <a:lvl1pPr marL="0" indent="0">
              <a:buNone/>
              <a:defRPr sz="17280"/>
            </a:lvl1pPr>
            <a:lvl2pPr marL="2468880" indent="0">
              <a:buNone/>
              <a:defRPr sz="15120"/>
            </a:lvl2pPr>
            <a:lvl3pPr marL="4937760" indent="0">
              <a:buNone/>
              <a:defRPr sz="12960"/>
            </a:lvl3pPr>
            <a:lvl4pPr marL="7406640" indent="0">
              <a:buNone/>
              <a:defRPr sz="10800"/>
            </a:lvl4pPr>
            <a:lvl5pPr marL="9875520" indent="0">
              <a:buNone/>
              <a:defRPr sz="10800"/>
            </a:lvl5pPr>
            <a:lvl6pPr marL="12344400" indent="0">
              <a:buNone/>
              <a:defRPr sz="10800"/>
            </a:lvl6pPr>
            <a:lvl7pPr marL="14813280" indent="0">
              <a:buNone/>
              <a:defRPr sz="10800"/>
            </a:lvl7pPr>
            <a:lvl8pPr marL="17282160" indent="0">
              <a:buNone/>
              <a:defRPr sz="10800"/>
            </a:lvl8pPr>
            <a:lvl9pPr marL="19751040" indent="0">
              <a:buNone/>
              <a:defRPr sz="10800"/>
            </a:lvl9pPr>
          </a:lstStyle>
          <a:p>
            <a:endParaRPr lang="en-US" dirty="0"/>
          </a:p>
        </p:txBody>
      </p:sp>
      <p:sp>
        <p:nvSpPr>
          <p:cNvPr id="4" name="Text Placeholder 3"/>
          <p:cNvSpPr>
            <a:spLocks noGrp="1"/>
          </p:cNvSpPr>
          <p:nvPr>
            <p:ph type="body" sz="half" idx="2"/>
          </p:nvPr>
        </p:nvSpPr>
        <p:spPr>
          <a:xfrm>
            <a:off x="16870680" y="25767799"/>
            <a:ext cx="30038040" cy="3858771"/>
          </a:xfrm>
        </p:spPr>
        <p:txBody>
          <a:bodyPr/>
          <a:lstStyle>
            <a:lvl1pPr marL="0" indent="0">
              <a:buNone/>
              <a:defRPr sz="7560"/>
            </a:lvl1pPr>
            <a:lvl2pPr marL="2468880" indent="0">
              <a:buNone/>
              <a:defRPr sz="6480"/>
            </a:lvl2pPr>
            <a:lvl3pPr marL="4937760" indent="0">
              <a:buNone/>
              <a:defRPr sz="5400"/>
            </a:lvl3pPr>
            <a:lvl4pPr marL="7406640" indent="0">
              <a:buNone/>
              <a:defRPr sz="4860"/>
            </a:lvl4pPr>
            <a:lvl5pPr marL="9875520" indent="0">
              <a:buNone/>
              <a:defRPr sz="4860"/>
            </a:lvl5pPr>
            <a:lvl6pPr marL="12344400" indent="0">
              <a:buNone/>
              <a:defRPr sz="4860"/>
            </a:lvl6pPr>
            <a:lvl7pPr marL="14813280" indent="0">
              <a:buNone/>
              <a:defRPr sz="4860"/>
            </a:lvl7pPr>
            <a:lvl8pPr marL="17282160" indent="0">
              <a:buNone/>
              <a:defRPr sz="4860"/>
            </a:lvl8pPr>
            <a:lvl9pPr marL="19751040" indent="0">
              <a:buNone/>
              <a:defRPr sz="4860"/>
            </a:lvl9pPr>
          </a:lstStyle>
          <a:p>
            <a:pPr lvl="0"/>
            <a:r>
              <a:rPr lang="en-US"/>
              <a:t>Click to edit Master text styles</a:t>
            </a:r>
          </a:p>
        </p:txBody>
      </p:sp>
      <p:sp>
        <p:nvSpPr>
          <p:cNvPr id="5" name="Date Placeholder 4"/>
          <p:cNvSpPr>
            <a:spLocks noGrp="1"/>
          </p:cNvSpPr>
          <p:nvPr>
            <p:ph type="dt" sz="half" idx="10"/>
          </p:nvPr>
        </p:nvSpPr>
        <p:spPr/>
        <p:txBody>
          <a:bodyPr/>
          <a:lstStyle/>
          <a:p>
            <a:fld id="{F25EC6F5-3B5B-7441-85E6-9C3B881DE3EF}" type="datetimeFigureOut">
              <a:rPr lang="en-US" smtClean="0"/>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185894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8E9B4B-FFB0-4793-995D-4D757D7FD5D7}"/>
              </a:ext>
            </a:extLst>
          </p:cNvPr>
          <p:cNvSpPr>
            <a:spLocks noGrp="1"/>
          </p:cNvSpPr>
          <p:nvPr>
            <p:ph type="dt" sz="half" idx="10"/>
          </p:nvPr>
        </p:nvSpPr>
        <p:spPr/>
        <p:txBody>
          <a:bodyPr/>
          <a:lstStyle>
            <a:lvl1pPr>
              <a:defRPr/>
            </a:lvl1pPr>
          </a:lstStyle>
          <a:p>
            <a:pPr>
              <a:defRPr/>
            </a:pPr>
            <a:fld id="{627DC97F-0820-4E20-870F-347B9594DB90}" type="datetimeFigureOut">
              <a:rPr lang="en-US"/>
              <a:pPr>
                <a:defRPr/>
              </a:pPr>
              <a:t>7/11/2022</a:t>
            </a:fld>
            <a:endParaRPr lang="en-US" dirty="0"/>
          </a:p>
        </p:txBody>
      </p:sp>
      <p:sp>
        <p:nvSpPr>
          <p:cNvPr id="5" name="Footer Placeholder 4">
            <a:extLst>
              <a:ext uri="{FF2B5EF4-FFF2-40B4-BE49-F238E27FC236}">
                <a16:creationId xmlns:a16="http://schemas.microsoft.com/office/drawing/2014/main" id="{1CB2C2FB-6983-44FB-862C-6443C7D96EB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8114615F-DA95-4197-8581-1C0B6A21231C}"/>
              </a:ext>
            </a:extLst>
          </p:cNvPr>
          <p:cNvSpPr>
            <a:spLocks noGrp="1"/>
          </p:cNvSpPr>
          <p:nvPr>
            <p:ph type="sldNum" sz="quarter" idx="12"/>
          </p:nvPr>
        </p:nvSpPr>
        <p:spPr/>
        <p:txBody>
          <a:bodyPr/>
          <a:lstStyle>
            <a:lvl1pPr>
              <a:defRPr/>
            </a:lvl1pPr>
          </a:lstStyle>
          <a:p>
            <a:pPr>
              <a:defRPr/>
            </a:pPr>
            <a:fld id="{81772FF2-9C89-437D-850E-E3901BDB5A8D}" type="slidenum">
              <a:rPr lang="en-US" altLang="en-US"/>
              <a:pPr>
                <a:defRPr/>
              </a:pPr>
              <a:t>‹#›</a:t>
            </a:fld>
            <a:endParaRPr lang="en-US" altLang="en-US" dirty="0"/>
          </a:p>
        </p:txBody>
      </p:sp>
    </p:spTree>
    <p:extLst>
      <p:ext uri="{BB962C8B-B14F-4D97-AF65-F5344CB8AC3E}">
        <p14:creationId xmlns:p14="http://schemas.microsoft.com/office/powerpoint/2010/main" val="3660630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EC6F5-3B5B-7441-85E6-9C3B881DE3EF}" type="datetimeFigureOut">
              <a:rPr lang="en-US" smtClean="0"/>
              <a:t>7/11/2022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96227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253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90" y="21153122"/>
            <a:ext cx="41970960" cy="6537960"/>
          </a:xfrm>
        </p:spPr>
        <p:txBody>
          <a:bodyPr anchor="t"/>
          <a:lstStyle>
            <a:lvl1pPr algn="l">
              <a:defRPr sz="20600" b="1" cap="all"/>
            </a:lvl1pPr>
          </a:lstStyle>
          <a:p>
            <a:r>
              <a:rPr lang="en-US"/>
              <a:t>Click to edit Master title style</a:t>
            </a:r>
          </a:p>
        </p:txBody>
      </p:sp>
      <p:sp>
        <p:nvSpPr>
          <p:cNvPr id="3" name="Text Placeholder 2"/>
          <p:cNvSpPr>
            <a:spLocks noGrp="1"/>
          </p:cNvSpPr>
          <p:nvPr>
            <p:ph type="body" idx="1"/>
          </p:nvPr>
        </p:nvSpPr>
        <p:spPr>
          <a:xfrm>
            <a:off x="3900490" y="13952225"/>
            <a:ext cx="41970960" cy="7200898"/>
          </a:xfrm>
        </p:spPr>
        <p:txBody>
          <a:bodyPr anchor="b"/>
          <a:lstStyle>
            <a:lvl1pPr marL="0" indent="0">
              <a:buNone/>
              <a:defRPr sz="10300">
                <a:solidFill>
                  <a:schemeClr val="tx1">
                    <a:tint val="75000"/>
                  </a:schemeClr>
                </a:solidFill>
              </a:defRPr>
            </a:lvl1pPr>
            <a:lvl2pPr marL="2351288" indent="0">
              <a:buNone/>
              <a:defRPr sz="9300">
                <a:solidFill>
                  <a:schemeClr val="tx1">
                    <a:tint val="75000"/>
                  </a:schemeClr>
                </a:solidFill>
              </a:defRPr>
            </a:lvl2pPr>
            <a:lvl3pPr marL="4702576" indent="0">
              <a:buNone/>
              <a:defRPr sz="8200">
                <a:solidFill>
                  <a:schemeClr val="tx1">
                    <a:tint val="75000"/>
                  </a:schemeClr>
                </a:solidFill>
              </a:defRPr>
            </a:lvl3pPr>
            <a:lvl4pPr marL="7053864" indent="0">
              <a:buNone/>
              <a:defRPr sz="7200">
                <a:solidFill>
                  <a:schemeClr val="tx1">
                    <a:tint val="75000"/>
                  </a:schemeClr>
                </a:solidFill>
              </a:defRPr>
            </a:lvl4pPr>
            <a:lvl5pPr marL="9405153" indent="0">
              <a:buNone/>
              <a:defRPr sz="7200">
                <a:solidFill>
                  <a:schemeClr val="tx1">
                    <a:tint val="75000"/>
                  </a:schemeClr>
                </a:solidFill>
              </a:defRPr>
            </a:lvl5pPr>
            <a:lvl6pPr marL="11756441" indent="0">
              <a:buNone/>
              <a:defRPr sz="7200">
                <a:solidFill>
                  <a:schemeClr val="tx1">
                    <a:tint val="75000"/>
                  </a:schemeClr>
                </a:solidFill>
              </a:defRPr>
            </a:lvl6pPr>
            <a:lvl7pPr marL="14107729" indent="0">
              <a:buNone/>
              <a:defRPr sz="7200">
                <a:solidFill>
                  <a:schemeClr val="tx1">
                    <a:tint val="75000"/>
                  </a:schemeClr>
                </a:solidFill>
              </a:defRPr>
            </a:lvl7pPr>
            <a:lvl8pPr marL="16459017" indent="0">
              <a:buNone/>
              <a:defRPr sz="7200">
                <a:solidFill>
                  <a:schemeClr val="tx1">
                    <a:tint val="75000"/>
                  </a:schemeClr>
                </a:solidFill>
              </a:defRPr>
            </a:lvl8pPr>
            <a:lvl9pPr marL="18810305" indent="0">
              <a:buNone/>
              <a:defRPr sz="7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376E05-2B0C-44F4-A82E-6FAF2561D2A3}"/>
              </a:ext>
            </a:extLst>
          </p:cNvPr>
          <p:cNvSpPr>
            <a:spLocks noGrp="1"/>
          </p:cNvSpPr>
          <p:nvPr>
            <p:ph type="dt" sz="half" idx="10"/>
          </p:nvPr>
        </p:nvSpPr>
        <p:spPr/>
        <p:txBody>
          <a:bodyPr/>
          <a:lstStyle>
            <a:lvl1pPr>
              <a:defRPr/>
            </a:lvl1pPr>
          </a:lstStyle>
          <a:p>
            <a:pPr>
              <a:defRPr/>
            </a:pPr>
            <a:fld id="{F8848DB9-91D4-419B-A148-7B34E0681B11}" type="datetimeFigureOut">
              <a:rPr lang="en-US"/>
              <a:pPr>
                <a:defRPr/>
              </a:pPr>
              <a:t>7/11/2022</a:t>
            </a:fld>
            <a:endParaRPr lang="en-US" dirty="0"/>
          </a:p>
        </p:txBody>
      </p:sp>
      <p:sp>
        <p:nvSpPr>
          <p:cNvPr id="5" name="Footer Placeholder 4">
            <a:extLst>
              <a:ext uri="{FF2B5EF4-FFF2-40B4-BE49-F238E27FC236}">
                <a16:creationId xmlns:a16="http://schemas.microsoft.com/office/drawing/2014/main" id="{A81A18FC-D210-44AE-BA27-4B2CF55AED67}"/>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6318BD2F-0F04-48A0-BF18-F6EF9C52B957}"/>
              </a:ext>
            </a:extLst>
          </p:cNvPr>
          <p:cNvSpPr>
            <a:spLocks noGrp="1"/>
          </p:cNvSpPr>
          <p:nvPr>
            <p:ph type="sldNum" sz="quarter" idx="12"/>
          </p:nvPr>
        </p:nvSpPr>
        <p:spPr/>
        <p:txBody>
          <a:bodyPr/>
          <a:lstStyle>
            <a:lvl1pPr>
              <a:defRPr/>
            </a:lvl1pPr>
          </a:lstStyle>
          <a:p>
            <a:pPr>
              <a:defRPr/>
            </a:pPr>
            <a:fld id="{38BFBA71-3275-4EAD-93D4-C493033B3886}" type="slidenum">
              <a:rPr lang="en-US" altLang="en-US"/>
              <a:pPr>
                <a:defRPr/>
              </a:pPr>
              <a:t>‹#›</a:t>
            </a:fld>
            <a:endParaRPr lang="en-US" altLang="en-US" dirty="0"/>
          </a:p>
        </p:txBody>
      </p:sp>
    </p:spTree>
    <p:extLst>
      <p:ext uri="{BB962C8B-B14F-4D97-AF65-F5344CB8AC3E}">
        <p14:creationId xmlns:p14="http://schemas.microsoft.com/office/powerpoint/2010/main" val="1723608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330243" y="36865560"/>
            <a:ext cx="119577800" cy="104279702"/>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3731000" y="36865560"/>
            <a:ext cx="119577805" cy="104279702"/>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B546F14-2E60-4ED4-946D-25E3C3D300C6}"/>
              </a:ext>
            </a:extLst>
          </p:cNvPr>
          <p:cNvSpPr>
            <a:spLocks noGrp="1"/>
          </p:cNvSpPr>
          <p:nvPr>
            <p:ph type="dt" sz="half" idx="10"/>
          </p:nvPr>
        </p:nvSpPr>
        <p:spPr/>
        <p:txBody>
          <a:bodyPr/>
          <a:lstStyle>
            <a:lvl1pPr>
              <a:defRPr/>
            </a:lvl1pPr>
          </a:lstStyle>
          <a:p>
            <a:pPr>
              <a:defRPr/>
            </a:pPr>
            <a:fld id="{ACD887E9-EE93-40BB-8DF2-7E9DB0B16A2F}" type="datetimeFigureOut">
              <a:rPr lang="en-US"/>
              <a:pPr>
                <a:defRPr/>
              </a:pPr>
              <a:t>7/11/2022</a:t>
            </a:fld>
            <a:endParaRPr lang="en-US" dirty="0"/>
          </a:p>
        </p:txBody>
      </p:sp>
      <p:sp>
        <p:nvSpPr>
          <p:cNvPr id="6" name="Footer Placeholder 4">
            <a:extLst>
              <a:ext uri="{FF2B5EF4-FFF2-40B4-BE49-F238E27FC236}">
                <a16:creationId xmlns:a16="http://schemas.microsoft.com/office/drawing/2014/main" id="{78DCBB7C-9A51-4FEA-971C-4660F10A8199}"/>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BD62484F-3343-4951-B0DA-D5EDCE775373}"/>
              </a:ext>
            </a:extLst>
          </p:cNvPr>
          <p:cNvSpPr>
            <a:spLocks noGrp="1"/>
          </p:cNvSpPr>
          <p:nvPr>
            <p:ph type="sldNum" sz="quarter" idx="12"/>
          </p:nvPr>
        </p:nvSpPr>
        <p:spPr/>
        <p:txBody>
          <a:bodyPr/>
          <a:lstStyle>
            <a:lvl1pPr>
              <a:defRPr/>
            </a:lvl1pPr>
          </a:lstStyle>
          <a:p>
            <a:pPr>
              <a:defRPr/>
            </a:pPr>
            <a:fld id="{CE780D67-740E-45AB-805C-2FA492FA8D74}" type="slidenum">
              <a:rPr lang="en-US" altLang="en-US"/>
              <a:pPr>
                <a:defRPr/>
              </a:pPr>
              <a:t>‹#›</a:t>
            </a:fld>
            <a:endParaRPr lang="en-US" altLang="en-US" dirty="0"/>
          </a:p>
        </p:txBody>
      </p:sp>
    </p:spTree>
    <p:extLst>
      <p:ext uri="{BB962C8B-B14F-4D97-AF65-F5344CB8AC3E}">
        <p14:creationId xmlns:p14="http://schemas.microsoft.com/office/powerpoint/2010/main" val="361960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2"/>
            <a:ext cx="4443984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68880" y="7368542"/>
            <a:ext cx="21817015" cy="3070858"/>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a:t>Click to edit Master text styles</a:t>
            </a:r>
          </a:p>
        </p:txBody>
      </p:sp>
      <p:sp>
        <p:nvSpPr>
          <p:cNvPr id="4" name="Content Placeholder 3"/>
          <p:cNvSpPr>
            <a:spLocks noGrp="1"/>
          </p:cNvSpPr>
          <p:nvPr>
            <p:ph sz="half" idx="2"/>
          </p:nvPr>
        </p:nvSpPr>
        <p:spPr>
          <a:xfrm>
            <a:off x="2468880" y="10439400"/>
            <a:ext cx="21817015" cy="18966182"/>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3138" y="7368542"/>
            <a:ext cx="21825585" cy="3070858"/>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a:t>Click to edit Master text styles</a:t>
            </a:r>
          </a:p>
        </p:txBody>
      </p:sp>
      <p:sp>
        <p:nvSpPr>
          <p:cNvPr id="6" name="Content Placeholder 5"/>
          <p:cNvSpPr>
            <a:spLocks noGrp="1"/>
          </p:cNvSpPr>
          <p:nvPr>
            <p:ph sz="quarter" idx="4"/>
          </p:nvPr>
        </p:nvSpPr>
        <p:spPr>
          <a:xfrm>
            <a:off x="25083138" y="10439400"/>
            <a:ext cx="21825585" cy="18966182"/>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7E7402B-C81E-467B-A93A-EB00694A2A3C}"/>
              </a:ext>
            </a:extLst>
          </p:cNvPr>
          <p:cNvSpPr>
            <a:spLocks noGrp="1"/>
          </p:cNvSpPr>
          <p:nvPr>
            <p:ph type="dt" sz="half" idx="10"/>
          </p:nvPr>
        </p:nvSpPr>
        <p:spPr/>
        <p:txBody>
          <a:bodyPr/>
          <a:lstStyle>
            <a:lvl1pPr>
              <a:defRPr/>
            </a:lvl1pPr>
          </a:lstStyle>
          <a:p>
            <a:pPr>
              <a:defRPr/>
            </a:pPr>
            <a:fld id="{1F164062-92FF-48D9-BEB6-754091F90F76}" type="datetimeFigureOut">
              <a:rPr lang="en-US"/>
              <a:pPr>
                <a:defRPr/>
              </a:pPr>
              <a:t>7/11/2022</a:t>
            </a:fld>
            <a:endParaRPr lang="en-US" dirty="0"/>
          </a:p>
        </p:txBody>
      </p:sp>
      <p:sp>
        <p:nvSpPr>
          <p:cNvPr id="8" name="Footer Placeholder 4">
            <a:extLst>
              <a:ext uri="{FF2B5EF4-FFF2-40B4-BE49-F238E27FC236}">
                <a16:creationId xmlns:a16="http://schemas.microsoft.com/office/drawing/2014/main" id="{CA63920E-5CB1-4F19-9B3E-1898AE010B9E}"/>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8F7E037D-CE82-428E-BE7D-3B2200AB86A8}"/>
              </a:ext>
            </a:extLst>
          </p:cNvPr>
          <p:cNvSpPr>
            <a:spLocks noGrp="1"/>
          </p:cNvSpPr>
          <p:nvPr>
            <p:ph type="sldNum" sz="quarter" idx="12"/>
          </p:nvPr>
        </p:nvSpPr>
        <p:spPr/>
        <p:txBody>
          <a:bodyPr/>
          <a:lstStyle>
            <a:lvl1pPr>
              <a:defRPr/>
            </a:lvl1pPr>
          </a:lstStyle>
          <a:p>
            <a:pPr>
              <a:defRPr/>
            </a:pPr>
            <a:fld id="{C0440143-3C30-4224-A58A-759CEE050EB6}" type="slidenum">
              <a:rPr lang="en-US" altLang="en-US"/>
              <a:pPr>
                <a:defRPr/>
              </a:pPr>
              <a:t>‹#›</a:t>
            </a:fld>
            <a:endParaRPr lang="en-US" altLang="en-US" dirty="0"/>
          </a:p>
        </p:txBody>
      </p:sp>
    </p:spTree>
    <p:extLst>
      <p:ext uri="{BB962C8B-B14F-4D97-AF65-F5344CB8AC3E}">
        <p14:creationId xmlns:p14="http://schemas.microsoft.com/office/powerpoint/2010/main" val="2687340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78DB889-4249-4E61-A410-955658465C33}"/>
              </a:ext>
            </a:extLst>
          </p:cNvPr>
          <p:cNvSpPr>
            <a:spLocks noGrp="1"/>
          </p:cNvSpPr>
          <p:nvPr>
            <p:ph type="dt" sz="half" idx="10"/>
          </p:nvPr>
        </p:nvSpPr>
        <p:spPr/>
        <p:txBody>
          <a:bodyPr/>
          <a:lstStyle>
            <a:lvl1pPr>
              <a:defRPr/>
            </a:lvl1pPr>
          </a:lstStyle>
          <a:p>
            <a:pPr>
              <a:defRPr/>
            </a:pPr>
            <a:fld id="{0C2B8009-DF53-4089-90DD-5B08BBA019E2}" type="datetimeFigureOut">
              <a:rPr lang="en-US"/>
              <a:pPr>
                <a:defRPr/>
              </a:pPr>
              <a:t>7/11/2022</a:t>
            </a:fld>
            <a:endParaRPr lang="en-US" dirty="0"/>
          </a:p>
        </p:txBody>
      </p:sp>
      <p:sp>
        <p:nvSpPr>
          <p:cNvPr id="4" name="Footer Placeholder 4">
            <a:extLst>
              <a:ext uri="{FF2B5EF4-FFF2-40B4-BE49-F238E27FC236}">
                <a16:creationId xmlns:a16="http://schemas.microsoft.com/office/drawing/2014/main" id="{D324ADA7-7A92-4592-BA13-E8F215B3DD8F}"/>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00B2FFD2-EF3F-4C6C-B5FA-6FE4BAEED1F7}"/>
              </a:ext>
            </a:extLst>
          </p:cNvPr>
          <p:cNvSpPr>
            <a:spLocks noGrp="1"/>
          </p:cNvSpPr>
          <p:nvPr>
            <p:ph type="sldNum" sz="quarter" idx="12"/>
          </p:nvPr>
        </p:nvSpPr>
        <p:spPr/>
        <p:txBody>
          <a:bodyPr/>
          <a:lstStyle>
            <a:lvl1pPr>
              <a:defRPr/>
            </a:lvl1pPr>
          </a:lstStyle>
          <a:p>
            <a:pPr>
              <a:defRPr/>
            </a:pPr>
            <a:fld id="{5D13555C-4D0F-4754-A4F3-33258746FF18}" type="slidenum">
              <a:rPr lang="en-US" altLang="en-US"/>
              <a:pPr>
                <a:defRPr/>
              </a:pPr>
              <a:t>‹#›</a:t>
            </a:fld>
            <a:endParaRPr lang="en-US" altLang="en-US" dirty="0"/>
          </a:p>
        </p:txBody>
      </p:sp>
    </p:spTree>
    <p:extLst>
      <p:ext uri="{BB962C8B-B14F-4D97-AF65-F5344CB8AC3E}">
        <p14:creationId xmlns:p14="http://schemas.microsoft.com/office/powerpoint/2010/main" val="3082053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717EB05-2C19-4501-B2AC-E05C2939FAEA}"/>
              </a:ext>
            </a:extLst>
          </p:cNvPr>
          <p:cNvSpPr>
            <a:spLocks noGrp="1"/>
          </p:cNvSpPr>
          <p:nvPr>
            <p:ph type="dt" sz="half" idx="10"/>
          </p:nvPr>
        </p:nvSpPr>
        <p:spPr/>
        <p:txBody>
          <a:bodyPr/>
          <a:lstStyle>
            <a:lvl1pPr>
              <a:defRPr/>
            </a:lvl1pPr>
          </a:lstStyle>
          <a:p>
            <a:pPr>
              <a:defRPr/>
            </a:pPr>
            <a:fld id="{47119ADF-54B4-46DE-8A71-D0C141522275}" type="datetimeFigureOut">
              <a:rPr lang="en-US"/>
              <a:pPr>
                <a:defRPr/>
              </a:pPr>
              <a:t>7/11/2022</a:t>
            </a:fld>
            <a:endParaRPr lang="en-US" dirty="0"/>
          </a:p>
        </p:txBody>
      </p:sp>
      <p:sp>
        <p:nvSpPr>
          <p:cNvPr id="3" name="Footer Placeholder 4">
            <a:extLst>
              <a:ext uri="{FF2B5EF4-FFF2-40B4-BE49-F238E27FC236}">
                <a16:creationId xmlns:a16="http://schemas.microsoft.com/office/drawing/2014/main" id="{BAE22B27-7D93-4EC0-88E0-4CBE5CC140E8}"/>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EDD27756-65F3-4BA8-B463-ABA1E5EC0334}"/>
              </a:ext>
            </a:extLst>
          </p:cNvPr>
          <p:cNvSpPr>
            <a:spLocks noGrp="1"/>
          </p:cNvSpPr>
          <p:nvPr>
            <p:ph type="sldNum" sz="quarter" idx="12"/>
          </p:nvPr>
        </p:nvSpPr>
        <p:spPr/>
        <p:txBody>
          <a:bodyPr/>
          <a:lstStyle>
            <a:lvl1pPr>
              <a:defRPr/>
            </a:lvl1pPr>
          </a:lstStyle>
          <a:p>
            <a:pPr>
              <a:defRPr/>
            </a:pPr>
            <a:fld id="{B1FEF85A-9F34-4EB8-952C-F6393FAAB2C7}" type="slidenum">
              <a:rPr lang="en-US" altLang="en-US"/>
              <a:pPr>
                <a:defRPr/>
              </a:pPr>
              <a:t>‹#›</a:t>
            </a:fld>
            <a:endParaRPr lang="en-US" altLang="en-US" dirty="0"/>
          </a:p>
        </p:txBody>
      </p:sp>
    </p:spTree>
    <p:extLst>
      <p:ext uri="{BB962C8B-B14F-4D97-AF65-F5344CB8AC3E}">
        <p14:creationId xmlns:p14="http://schemas.microsoft.com/office/powerpoint/2010/main" val="345369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3" y="1310640"/>
            <a:ext cx="16244890" cy="5577840"/>
          </a:xfrm>
        </p:spPr>
        <p:txBody>
          <a:bodyPr anchor="b"/>
          <a:lstStyle>
            <a:lvl1pPr algn="l">
              <a:defRPr sz="10300" b="1"/>
            </a:lvl1pPr>
          </a:lstStyle>
          <a:p>
            <a:r>
              <a:rPr lang="en-US"/>
              <a:t>Click to edit Master title style</a:t>
            </a:r>
          </a:p>
        </p:txBody>
      </p:sp>
      <p:sp>
        <p:nvSpPr>
          <p:cNvPr id="3" name="Content Placeholder 2"/>
          <p:cNvSpPr>
            <a:spLocks noGrp="1"/>
          </p:cNvSpPr>
          <p:nvPr>
            <p:ph idx="1"/>
          </p:nvPr>
        </p:nvSpPr>
        <p:spPr>
          <a:xfrm>
            <a:off x="19305270" y="1310643"/>
            <a:ext cx="27603450" cy="28094942"/>
          </a:xfrm>
        </p:spPr>
        <p:txBody>
          <a:bodyPr/>
          <a:lstStyle>
            <a:lvl1pPr>
              <a:defRPr sz="165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68883" y="6888483"/>
            <a:ext cx="16244890" cy="22517102"/>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a:t>Click to edit Master text styles</a:t>
            </a:r>
          </a:p>
        </p:txBody>
      </p:sp>
      <p:sp>
        <p:nvSpPr>
          <p:cNvPr id="5" name="Date Placeholder 3">
            <a:extLst>
              <a:ext uri="{FF2B5EF4-FFF2-40B4-BE49-F238E27FC236}">
                <a16:creationId xmlns:a16="http://schemas.microsoft.com/office/drawing/2014/main" id="{43577786-3215-4C68-8A86-54DC70509A04}"/>
              </a:ext>
            </a:extLst>
          </p:cNvPr>
          <p:cNvSpPr>
            <a:spLocks noGrp="1"/>
          </p:cNvSpPr>
          <p:nvPr>
            <p:ph type="dt" sz="half" idx="10"/>
          </p:nvPr>
        </p:nvSpPr>
        <p:spPr/>
        <p:txBody>
          <a:bodyPr/>
          <a:lstStyle>
            <a:lvl1pPr>
              <a:defRPr/>
            </a:lvl1pPr>
          </a:lstStyle>
          <a:p>
            <a:pPr>
              <a:defRPr/>
            </a:pPr>
            <a:fld id="{1DE763BD-C590-4947-8E6E-E9EE8AE60A6C}" type="datetimeFigureOut">
              <a:rPr lang="en-US"/>
              <a:pPr>
                <a:defRPr/>
              </a:pPr>
              <a:t>7/11/2022</a:t>
            </a:fld>
            <a:endParaRPr lang="en-US" dirty="0"/>
          </a:p>
        </p:txBody>
      </p:sp>
      <p:sp>
        <p:nvSpPr>
          <p:cNvPr id="6" name="Footer Placeholder 4">
            <a:extLst>
              <a:ext uri="{FF2B5EF4-FFF2-40B4-BE49-F238E27FC236}">
                <a16:creationId xmlns:a16="http://schemas.microsoft.com/office/drawing/2014/main" id="{8FF1D7F9-4925-4EC5-BBCE-5AC912F563E5}"/>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833ECE4D-B7B0-455B-8BFE-B423385695B5}"/>
              </a:ext>
            </a:extLst>
          </p:cNvPr>
          <p:cNvSpPr>
            <a:spLocks noGrp="1"/>
          </p:cNvSpPr>
          <p:nvPr>
            <p:ph type="sldNum" sz="quarter" idx="12"/>
          </p:nvPr>
        </p:nvSpPr>
        <p:spPr/>
        <p:txBody>
          <a:bodyPr/>
          <a:lstStyle>
            <a:lvl1pPr>
              <a:defRPr/>
            </a:lvl1pPr>
          </a:lstStyle>
          <a:p>
            <a:pPr>
              <a:defRPr/>
            </a:pPr>
            <a:fld id="{7D998A33-A0E2-453F-A703-DA7B70A1DDC4}" type="slidenum">
              <a:rPr lang="en-US" altLang="en-US"/>
              <a:pPr>
                <a:defRPr/>
              </a:pPr>
              <a:t>‹#›</a:t>
            </a:fld>
            <a:endParaRPr lang="en-US" altLang="en-US" dirty="0"/>
          </a:p>
        </p:txBody>
      </p:sp>
    </p:spTree>
    <p:extLst>
      <p:ext uri="{BB962C8B-B14F-4D97-AF65-F5344CB8AC3E}">
        <p14:creationId xmlns:p14="http://schemas.microsoft.com/office/powerpoint/2010/main" val="143171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2.jpe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DB5E98D-7914-46E3-8F72-05D99DDDAA18}"/>
              </a:ext>
            </a:extLst>
          </p:cNvPr>
          <p:cNvSpPr>
            <a:spLocks noGrp="1" noChangeArrowheads="1"/>
          </p:cNvSpPr>
          <p:nvPr>
            <p:ph type="title"/>
          </p:nvPr>
        </p:nvSpPr>
        <p:spPr bwMode="auto">
          <a:xfrm>
            <a:off x="2468563" y="1317625"/>
            <a:ext cx="444404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CA784FB-8D34-48C8-BFA2-3DF87E70A37B}"/>
              </a:ext>
            </a:extLst>
          </p:cNvPr>
          <p:cNvSpPr>
            <a:spLocks noGrp="1" noChangeArrowheads="1"/>
          </p:cNvSpPr>
          <p:nvPr>
            <p:ph type="body" idx="1"/>
          </p:nvPr>
        </p:nvSpPr>
        <p:spPr bwMode="auto">
          <a:xfrm>
            <a:off x="2468563" y="7680325"/>
            <a:ext cx="444404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2B75C5E-9F91-40AA-9ABC-4F3626789B44}"/>
              </a:ext>
            </a:extLst>
          </p:cNvPr>
          <p:cNvSpPr>
            <a:spLocks noGrp="1"/>
          </p:cNvSpPr>
          <p:nvPr>
            <p:ph type="dt" sz="half" idx="2"/>
          </p:nvPr>
        </p:nvSpPr>
        <p:spPr>
          <a:xfrm>
            <a:off x="2468563" y="30510163"/>
            <a:ext cx="11522075" cy="1752600"/>
          </a:xfrm>
          <a:prstGeom prst="rect">
            <a:avLst/>
          </a:prstGeom>
        </p:spPr>
        <p:txBody>
          <a:bodyPr vert="horz" lIns="470258" tIns="235129" rIns="470258" bIns="235129" rtlCol="0" anchor="ctr"/>
          <a:lstStyle>
            <a:lvl1pPr algn="l" defTabSz="2351288" eaLnBrk="1" fontAlgn="auto" hangingPunct="1">
              <a:spcBef>
                <a:spcPts val="0"/>
              </a:spcBef>
              <a:spcAft>
                <a:spcPts val="0"/>
              </a:spcAft>
              <a:defRPr sz="6200">
                <a:solidFill>
                  <a:schemeClr val="tx1">
                    <a:tint val="75000"/>
                  </a:schemeClr>
                </a:solidFill>
                <a:latin typeface="+mn-lt"/>
              </a:defRPr>
            </a:lvl1pPr>
          </a:lstStyle>
          <a:p>
            <a:pPr>
              <a:defRPr/>
            </a:pPr>
            <a:fld id="{E33DCC45-0E11-4F5F-8BBA-480CA5EBE3D5}" type="datetimeFigureOut">
              <a:rPr lang="en-US"/>
              <a:pPr>
                <a:defRPr/>
              </a:pPr>
              <a:t>7/11/2022</a:t>
            </a:fld>
            <a:endParaRPr lang="en-US" dirty="0"/>
          </a:p>
        </p:txBody>
      </p:sp>
      <p:sp>
        <p:nvSpPr>
          <p:cNvPr id="5" name="Footer Placeholder 4">
            <a:extLst>
              <a:ext uri="{FF2B5EF4-FFF2-40B4-BE49-F238E27FC236}">
                <a16:creationId xmlns:a16="http://schemas.microsoft.com/office/drawing/2014/main" id="{E158E43D-E02A-4FCE-8583-C6932DA1085E}"/>
              </a:ext>
            </a:extLst>
          </p:cNvPr>
          <p:cNvSpPr>
            <a:spLocks noGrp="1"/>
          </p:cNvSpPr>
          <p:nvPr>
            <p:ph type="ftr" sz="quarter" idx="3"/>
          </p:nvPr>
        </p:nvSpPr>
        <p:spPr>
          <a:xfrm>
            <a:off x="16870363" y="30510163"/>
            <a:ext cx="15636875" cy="1752600"/>
          </a:xfrm>
          <a:prstGeom prst="rect">
            <a:avLst/>
          </a:prstGeom>
        </p:spPr>
        <p:txBody>
          <a:bodyPr vert="horz" lIns="470258" tIns="235129" rIns="470258" bIns="235129" rtlCol="0" anchor="ctr"/>
          <a:lstStyle>
            <a:lvl1pPr algn="ctr" defTabSz="2351288" eaLnBrk="1" fontAlgn="auto" hangingPunct="1">
              <a:spcBef>
                <a:spcPts val="0"/>
              </a:spcBef>
              <a:spcAft>
                <a:spcPts val="0"/>
              </a:spcAft>
              <a:defRPr sz="6200">
                <a:solidFill>
                  <a:schemeClr val="tx1">
                    <a:tint val="75000"/>
                  </a:schemeClr>
                </a:solidFill>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E8DEE43C-E693-4238-AA39-110A9706E817}"/>
              </a:ext>
            </a:extLst>
          </p:cNvPr>
          <p:cNvSpPr>
            <a:spLocks noGrp="1"/>
          </p:cNvSpPr>
          <p:nvPr>
            <p:ph type="sldNum" sz="quarter" idx="4"/>
          </p:nvPr>
        </p:nvSpPr>
        <p:spPr>
          <a:xfrm>
            <a:off x="35386963" y="30510163"/>
            <a:ext cx="11522075" cy="1752600"/>
          </a:xfrm>
          <a:prstGeom prst="rect">
            <a:avLst/>
          </a:prstGeom>
        </p:spPr>
        <p:txBody>
          <a:bodyPr vert="horz" wrap="square" lIns="470258" tIns="235129" rIns="470258" bIns="235129" numCol="1" anchor="ctr" anchorCtr="0" compatLnSpc="1">
            <a:prstTxWarp prst="textNoShape">
              <a:avLst/>
            </a:prstTxWarp>
          </a:bodyPr>
          <a:lstStyle>
            <a:lvl1pPr algn="r" eaLnBrk="1" hangingPunct="1">
              <a:defRPr sz="6200">
                <a:solidFill>
                  <a:srgbClr val="898989"/>
                </a:solidFill>
              </a:defRPr>
            </a:lvl1pPr>
          </a:lstStyle>
          <a:p>
            <a:pPr>
              <a:defRPr/>
            </a:pPr>
            <a:fld id="{9E0F00CF-AAAE-415E-8322-F1F50FA888D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29" r:id="rId1"/>
    <p:sldLayoutId id="2147483719" r:id="rId2"/>
    <p:sldLayoutId id="2147483730"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Lst>
  <p:txStyles>
    <p:titleStyle>
      <a:lvl1pPr algn="ctr" defTabSz="2351088" rtl="0" eaLnBrk="0" fontAlgn="base" hangingPunct="0">
        <a:spcBef>
          <a:spcPct val="0"/>
        </a:spcBef>
        <a:spcAft>
          <a:spcPct val="0"/>
        </a:spcAft>
        <a:defRPr sz="22600" kern="1200">
          <a:solidFill>
            <a:schemeClr val="tx1"/>
          </a:solidFill>
          <a:latin typeface="+mj-lt"/>
          <a:ea typeface="+mj-ea"/>
          <a:cs typeface="+mj-cs"/>
        </a:defRPr>
      </a:lvl1pPr>
      <a:lvl2pPr algn="ctr" defTabSz="2351088" rtl="0" eaLnBrk="0" fontAlgn="base" hangingPunct="0">
        <a:spcBef>
          <a:spcPct val="0"/>
        </a:spcBef>
        <a:spcAft>
          <a:spcPct val="0"/>
        </a:spcAft>
        <a:defRPr sz="22600">
          <a:solidFill>
            <a:schemeClr val="tx1"/>
          </a:solidFill>
          <a:latin typeface="Calibri" panose="020F0502020204030204" pitchFamily="34" charset="0"/>
        </a:defRPr>
      </a:lvl2pPr>
      <a:lvl3pPr algn="ctr" defTabSz="2351088" rtl="0" eaLnBrk="0" fontAlgn="base" hangingPunct="0">
        <a:spcBef>
          <a:spcPct val="0"/>
        </a:spcBef>
        <a:spcAft>
          <a:spcPct val="0"/>
        </a:spcAft>
        <a:defRPr sz="22600">
          <a:solidFill>
            <a:schemeClr val="tx1"/>
          </a:solidFill>
          <a:latin typeface="Calibri" panose="020F0502020204030204" pitchFamily="34" charset="0"/>
        </a:defRPr>
      </a:lvl3pPr>
      <a:lvl4pPr algn="ctr" defTabSz="2351088" rtl="0" eaLnBrk="0" fontAlgn="base" hangingPunct="0">
        <a:spcBef>
          <a:spcPct val="0"/>
        </a:spcBef>
        <a:spcAft>
          <a:spcPct val="0"/>
        </a:spcAft>
        <a:defRPr sz="22600">
          <a:solidFill>
            <a:schemeClr val="tx1"/>
          </a:solidFill>
          <a:latin typeface="Calibri" panose="020F0502020204030204" pitchFamily="34" charset="0"/>
        </a:defRPr>
      </a:lvl4pPr>
      <a:lvl5pPr algn="ctr" defTabSz="2351088" rtl="0" eaLnBrk="0" fontAlgn="base" hangingPunct="0">
        <a:spcBef>
          <a:spcPct val="0"/>
        </a:spcBef>
        <a:spcAft>
          <a:spcPct val="0"/>
        </a:spcAft>
        <a:defRPr sz="22600">
          <a:solidFill>
            <a:schemeClr val="tx1"/>
          </a:solidFill>
          <a:latin typeface="Calibri" panose="020F0502020204030204" pitchFamily="34" charset="0"/>
        </a:defRPr>
      </a:lvl5pPr>
      <a:lvl6pPr marL="457200" algn="ctr" defTabSz="2351088" rtl="0" fontAlgn="base">
        <a:spcBef>
          <a:spcPct val="0"/>
        </a:spcBef>
        <a:spcAft>
          <a:spcPct val="0"/>
        </a:spcAft>
        <a:defRPr sz="22600">
          <a:solidFill>
            <a:schemeClr val="tx1"/>
          </a:solidFill>
          <a:latin typeface="Calibri" panose="020F0502020204030204" pitchFamily="34" charset="0"/>
        </a:defRPr>
      </a:lvl6pPr>
      <a:lvl7pPr marL="914400" algn="ctr" defTabSz="2351088" rtl="0" fontAlgn="base">
        <a:spcBef>
          <a:spcPct val="0"/>
        </a:spcBef>
        <a:spcAft>
          <a:spcPct val="0"/>
        </a:spcAft>
        <a:defRPr sz="22600">
          <a:solidFill>
            <a:schemeClr val="tx1"/>
          </a:solidFill>
          <a:latin typeface="Calibri" panose="020F0502020204030204" pitchFamily="34" charset="0"/>
        </a:defRPr>
      </a:lvl7pPr>
      <a:lvl8pPr marL="1371600" algn="ctr" defTabSz="2351088" rtl="0" fontAlgn="base">
        <a:spcBef>
          <a:spcPct val="0"/>
        </a:spcBef>
        <a:spcAft>
          <a:spcPct val="0"/>
        </a:spcAft>
        <a:defRPr sz="22600">
          <a:solidFill>
            <a:schemeClr val="tx1"/>
          </a:solidFill>
          <a:latin typeface="Calibri" panose="020F0502020204030204" pitchFamily="34" charset="0"/>
        </a:defRPr>
      </a:lvl8pPr>
      <a:lvl9pPr marL="1828800" algn="ctr" defTabSz="2351088" rtl="0" fontAlgn="base">
        <a:spcBef>
          <a:spcPct val="0"/>
        </a:spcBef>
        <a:spcAft>
          <a:spcPct val="0"/>
        </a:spcAft>
        <a:defRPr sz="22600">
          <a:solidFill>
            <a:schemeClr val="tx1"/>
          </a:solidFill>
          <a:latin typeface="Calibri" panose="020F0502020204030204" pitchFamily="34" charset="0"/>
        </a:defRPr>
      </a:lvl9pPr>
    </p:titleStyle>
    <p:bodyStyle>
      <a:lvl1pPr marL="1762125" indent="-1762125" algn="l" defTabSz="2351088" rtl="0" eaLnBrk="0" fontAlgn="base" hangingPunct="0">
        <a:spcBef>
          <a:spcPct val="20000"/>
        </a:spcBef>
        <a:spcAft>
          <a:spcPct val="0"/>
        </a:spcAft>
        <a:buFont typeface="Arial" panose="020B0604020202020204" pitchFamily="34" charset="0"/>
        <a:buChar char="•"/>
        <a:defRPr sz="16500" kern="1200">
          <a:solidFill>
            <a:schemeClr val="tx1"/>
          </a:solidFill>
          <a:latin typeface="+mn-lt"/>
          <a:ea typeface="+mn-ea"/>
          <a:cs typeface="+mn-cs"/>
        </a:defRPr>
      </a:lvl1pPr>
      <a:lvl2pPr marL="3819525" indent="-1468438" algn="l" defTabSz="2351088" rtl="0" eaLnBrk="0" fontAlgn="base" hangingPunct="0">
        <a:spcBef>
          <a:spcPct val="20000"/>
        </a:spcBef>
        <a:spcAft>
          <a:spcPct val="0"/>
        </a:spcAft>
        <a:buFont typeface="Arial" panose="020B0604020202020204" pitchFamily="34" charset="0"/>
        <a:buChar char="–"/>
        <a:defRPr sz="14400" kern="1200">
          <a:solidFill>
            <a:schemeClr val="tx1"/>
          </a:solidFill>
          <a:latin typeface="+mn-lt"/>
          <a:ea typeface="+mn-ea"/>
          <a:cs typeface="+mn-cs"/>
        </a:defRPr>
      </a:lvl2pPr>
      <a:lvl3pPr marL="5876925" indent="-1174750" algn="l" defTabSz="2351088" rtl="0" eaLnBrk="0" fontAlgn="base" hangingPunct="0">
        <a:spcBef>
          <a:spcPct val="20000"/>
        </a:spcBef>
        <a:spcAft>
          <a:spcPct val="0"/>
        </a:spcAft>
        <a:buFont typeface="Arial" panose="020B0604020202020204" pitchFamily="34" charset="0"/>
        <a:buChar char="•"/>
        <a:defRPr sz="12300" kern="1200">
          <a:solidFill>
            <a:schemeClr val="tx1"/>
          </a:solidFill>
          <a:latin typeface="+mn-lt"/>
          <a:ea typeface="+mn-ea"/>
          <a:cs typeface="+mn-cs"/>
        </a:defRPr>
      </a:lvl3pPr>
      <a:lvl4pPr marL="8228013" indent="-1174750" algn="l" defTabSz="2351088" rtl="0" eaLnBrk="0" fontAlgn="base" hangingPunct="0">
        <a:spcBef>
          <a:spcPct val="20000"/>
        </a:spcBef>
        <a:spcAft>
          <a:spcPct val="0"/>
        </a:spcAft>
        <a:buFont typeface="Arial" panose="020B0604020202020204" pitchFamily="34" charset="0"/>
        <a:buChar char="–"/>
        <a:defRPr sz="10300" kern="1200">
          <a:solidFill>
            <a:schemeClr val="tx1"/>
          </a:solidFill>
          <a:latin typeface="+mn-lt"/>
          <a:ea typeface="+mn-ea"/>
          <a:cs typeface="+mn-cs"/>
        </a:defRPr>
      </a:lvl4pPr>
      <a:lvl5pPr marL="10580688" indent="-1174750" algn="l" defTabSz="2351088" rtl="0" eaLnBrk="0" fontAlgn="base" hangingPunct="0">
        <a:spcBef>
          <a:spcPct val="20000"/>
        </a:spcBef>
        <a:spcAft>
          <a:spcPct val="0"/>
        </a:spcAft>
        <a:buFont typeface="Arial" panose="020B0604020202020204" pitchFamily="34" charset="0"/>
        <a:buChar char="»"/>
        <a:defRPr sz="10300" kern="1200">
          <a:solidFill>
            <a:schemeClr val="tx1"/>
          </a:solidFill>
          <a:latin typeface="+mn-lt"/>
          <a:ea typeface="+mn-ea"/>
          <a:cs typeface="+mn-cs"/>
        </a:defRPr>
      </a:lvl5pPr>
      <a:lvl6pPr marL="12932085" indent="-1175644" algn="l" defTabSz="2351288" rtl="0" eaLnBrk="1" latinLnBrk="0" hangingPunct="1">
        <a:spcBef>
          <a:spcPct val="20000"/>
        </a:spcBef>
        <a:buFont typeface="Arial"/>
        <a:buChar char="•"/>
        <a:defRPr sz="10300" kern="1200">
          <a:solidFill>
            <a:schemeClr val="tx1"/>
          </a:solidFill>
          <a:latin typeface="+mn-lt"/>
          <a:ea typeface="+mn-ea"/>
          <a:cs typeface="+mn-cs"/>
        </a:defRPr>
      </a:lvl6pPr>
      <a:lvl7pPr marL="15283373" indent="-1175644" algn="l" defTabSz="2351288" rtl="0" eaLnBrk="1" latinLnBrk="0" hangingPunct="1">
        <a:spcBef>
          <a:spcPct val="20000"/>
        </a:spcBef>
        <a:buFont typeface="Arial"/>
        <a:buChar char="•"/>
        <a:defRPr sz="10300" kern="1200">
          <a:solidFill>
            <a:schemeClr val="tx1"/>
          </a:solidFill>
          <a:latin typeface="+mn-lt"/>
          <a:ea typeface="+mn-ea"/>
          <a:cs typeface="+mn-cs"/>
        </a:defRPr>
      </a:lvl7pPr>
      <a:lvl8pPr marL="17634661" indent="-1175644" algn="l" defTabSz="2351288" rtl="0" eaLnBrk="1" latinLnBrk="0" hangingPunct="1">
        <a:spcBef>
          <a:spcPct val="20000"/>
        </a:spcBef>
        <a:buFont typeface="Arial"/>
        <a:buChar char="•"/>
        <a:defRPr sz="10300" kern="1200">
          <a:solidFill>
            <a:schemeClr val="tx1"/>
          </a:solidFill>
          <a:latin typeface="+mn-lt"/>
          <a:ea typeface="+mn-ea"/>
          <a:cs typeface="+mn-cs"/>
        </a:defRPr>
      </a:lvl8pPr>
      <a:lvl9pPr marL="19985949" indent="-1175644" algn="l" defTabSz="2351288" rtl="0" eaLnBrk="1" latinLnBrk="0" hangingPunct="1">
        <a:spcBef>
          <a:spcPct val="20000"/>
        </a:spcBef>
        <a:buFont typeface="Arial"/>
        <a:buChar char="•"/>
        <a:defRPr sz="10300" kern="1200">
          <a:solidFill>
            <a:schemeClr val="tx1"/>
          </a:solidFill>
          <a:latin typeface="+mn-lt"/>
          <a:ea typeface="+mn-ea"/>
          <a:cs typeface="+mn-cs"/>
        </a:defRPr>
      </a:lvl9pPr>
    </p:bodyStyle>
    <p:otherStyle>
      <a:defPPr>
        <a:defRPr lang="en-US"/>
      </a:defPPr>
      <a:lvl1pPr marL="0" algn="l" defTabSz="2351288" rtl="0" eaLnBrk="1" latinLnBrk="0" hangingPunct="1">
        <a:defRPr sz="9300" kern="1200">
          <a:solidFill>
            <a:schemeClr val="tx1"/>
          </a:solidFill>
          <a:latin typeface="+mn-lt"/>
          <a:ea typeface="+mn-ea"/>
          <a:cs typeface="+mn-cs"/>
        </a:defRPr>
      </a:lvl1pPr>
      <a:lvl2pPr marL="2351288" algn="l" defTabSz="2351288" rtl="0" eaLnBrk="1" latinLnBrk="0" hangingPunct="1">
        <a:defRPr sz="9300" kern="1200">
          <a:solidFill>
            <a:schemeClr val="tx1"/>
          </a:solidFill>
          <a:latin typeface="+mn-lt"/>
          <a:ea typeface="+mn-ea"/>
          <a:cs typeface="+mn-cs"/>
        </a:defRPr>
      </a:lvl2pPr>
      <a:lvl3pPr marL="4702576" algn="l" defTabSz="2351288" rtl="0" eaLnBrk="1" latinLnBrk="0" hangingPunct="1">
        <a:defRPr sz="9300" kern="1200">
          <a:solidFill>
            <a:schemeClr val="tx1"/>
          </a:solidFill>
          <a:latin typeface="+mn-lt"/>
          <a:ea typeface="+mn-ea"/>
          <a:cs typeface="+mn-cs"/>
        </a:defRPr>
      </a:lvl3pPr>
      <a:lvl4pPr marL="7053864" algn="l" defTabSz="2351288" rtl="0" eaLnBrk="1" latinLnBrk="0" hangingPunct="1">
        <a:defRPr sz="9300" kern="1200">
          <a:solidFill>
            <a:schemeClr val="tx1"/>
          </a:solidFill>
          <a:latin typeface="+mn-lt"/>
          <a:ea typeface="+mn-ea"/>
          <a:cs typeface="+mn-cs"/>
        </a:defRPr>
      </a:lvl4pPr>
      <a:lvl5pPr marL="9405153" algn="l" defTabSz="2351288" rtl="0" eaLnBrk="1" latinLnBrk="0" hangingPunct="1">
        <a:defRPr sz="9300" kern="1200">
          <a:solidFill>
            <a:schemeClr val="tx1"/>
          </a:solidFill>
          <a:latin typeface="+mn-lt"/>
          <a:ea typeface="+mn-ea"/>
          <a:cs typeface="+mn-cs"/>
        </a:defRPr>
      </a:lvl5pPr>
      <a:lvl6pPr marL="11756441" algn="l" defTabSz="2351288" rtl="0" eaLnBrk="1" latinLnBrk="0" hangingPunct="1">
        <a:defRPr sz="9300" kern="1200">
          <a:solidFill>
            <a:schemeClr val="tx1"/>
          </a:solidFill>
          <a:latin typeface="+mn-lt"/>
          <a:ea typeface="+mn-ea"/>
          <a:cs typeface="+mn-cs"/>
        </a:defRPr>
      </a:lvl6pPr>
      <a:lvl7pPr marL="14107729" algn="l" defTabSz="2351288" rtl="0" eaLnBrk="1" latinLnBrk="0" hangingPunct="1">
        <a:defRPr sz="9300" kern="1200">
          <a:solidFill>
            <a:schemeClr val="tx1"/>
          </a:solidFill>
          <a:latin typeface="+mn-lt"/>
          <a:ea typeface="+mn-ea"/>
          <a:cs typeface="+mn-cs"/>
        </a:defRPr>
      </a:lvl7pPr>
      <a:lvl8pPr marL="16459017" algn="l" defTabSz="2351288" rtl="0" eaLnBrk="1" latinLnBrk="0" hangingPunct="1">
        <a:defRPr sz="9300" kern="1200">
          <a:solidFill>
            <a:schemeClr val="tx1"/>
          </a:solidFill>
          <a:latin typeface="+mn-lt"/>
          <a:ea typeface="+mn-ea"/>
          <a:cs typeface="+mn-cs"/>
        </a:defRPr>
      </a:lvl8pPr>
      <a:lvl9pPr marL="18810305" algn="l" defTabSz="2351288" rtl="0" eaLnBrk="1" latinLnBrk="0" hangingPunct="1">
        <a:defRPr sz="9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614683" y="6149990"/>
            <a:ext cx="31294037" cy="5486400"/>
          </a:xfrm>
          <a:prstGeom prst="rect">
            <a:avLst/>
          </a:prstGeom>
        </p:spPr>
        <p:txBody>
          <a:bodyPr vert="horz" lIns="91440" tIns="45720" rIns="91440" bIns="45720" rtlCol="0" anchor="ctr">
            <a:normAutofit/>
          </a:bodyPr>
          <a:lstStyle/>
          <a:p>
            <a:r>
              <a:rPr lang="en-US" dirty="0"/>
              <a:t>COVER TITLE</a:t>
            </a:r>
          </a:p>
        </p:txBody>
      </p:sp>
      <p:sp>
        <p:nvSpPr>
          <p:cNvPr id="3" name="Text Placeholder 2"/>
          <p:cNvSpPr>
            <a:spLocks noGrp="1"/>
          </p:cNvSpPr>
          <p:nvPr>
            <p:ph type="body" idx="1"/>
          </p:nvPr>
        </p:nvSpPr>
        <p:spPr>
          <a:xfrm>
            <a:off x="15614683" y="12514217"/>
            <a:ext cx="31294037" cy="14852474"/>
          </a:xfrm>
          <a:prstGeom prst="rect">
            <a:avLst/>
          </a:prstGeom>
        </p:spPr>
        <p:txBody>
          <a:bodyPr vert="horz" lIns="91440" tIns="45720" rIns="91440" bIns="45720" rtlCol="0">
            <a:normAutofit/>
          </a:bodyPr>
          <a:lstStyle/>
          <a:p>
            <a:pPr lvl="0"/>
            <a:r>
              <a:rPr lang="en-US" dirty="0"/>
              <a:t>Cover Title </a:t>
            </a:r>
            <a:r>
              <a:rPr lang="en-US" dirty="0" err="1"/>
              <a:t>Subheadline</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468880" y="30513533"/>
            <a:ext cx="11521440" cy="1746502"/>
          </a:xfrm>
          <a:prstGeom prst="rect">
            <a:avLst/>
          </a:prstGeom>
        </p:spPr>
        <p:txBody>
          <a:bodyPr vert="horz" lIns="91440" tIns="45720" rIns="91440" bIns="45720" rtlCol="0" anchor="ctr"/>
          <a:lstStyle>
            <a:lvl1pPr algn="l">
              <a:defRPr sz="6480">
                <a:solidFill>
                  <a:schemeClr val="tx1">
                    <a:tint val="75000"/>
                  </a:schemeClr>
                </a:solidFill>
              </a:defRPr>
            </a:lvl1pPr>
          </a:lstStyle>
          <a:p>
            <a:fld id="{F25EC6F5-3B5B-7441-85E6-9C3B881DE3EF}" type="datetimeFigureOut">
              <a:rPr lang="en-US" smtClean="0"/>
              <a:t>7/11/2022</a:t>
            </a:fld>
            <a:endParaRPr lang="en-US" dirty="0"/>
          </a:p>
        </p:txBody>
      </p:sp>
      <p:sp>
        <p:nvSpPr>
          <p:cNvPr id="5" name="Footer Placeholder 4"/>
          <p:cNvSpPr>
            <a:spLocks noGrp="1"/>
          </p:cNvSpPr>
          <p:nvPr>
            <p:ph type="ftr" sz="quarter" idx="3"/>
          </p:nvPr>
        </p:nvSpPr>
        <p:spPr>
          <a:xfrm>
            <a:off x="16870680" y="30513533"/>
            <a:ext cx="15636240" cy="1746502"/>
          </a:xfrm>
          <a:prstGeom prst="rect">
            <a:avLst/>
          </a:prstGeom>
        </p:spPr>
        <p:txBody>
          <a:bodyPr vert="horz" lIns="91440" tIns="45720" rIns="91440" bIns="45720" rtlCol="0" anchor="ctr"/>
          <a:lstStyle>
            <a:lvl1pPr algn="ctr">
              <a:defRPr sz="64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5387280" y="30513533"/>
            <a:ext cx="11521440" cy="1746502"/>
          </a:xfrm>
          <a:prstGeom prst="rect">
            <a:avLst/>
          </a:prstGeom>
        </p:spPr>
        <p:txBody>
          <a:bodyPr vert="horz" lIns="91440" tIns="45720" rIns="91440" bIns="45720" rtlCol="0" anchor="ctr"/>
          <a:lstStyle>
            <a:lvl1pPr algn="r">
              <a:defRPr sz="6480">
                <a:solidFill>
                  <a:schemeClr val="tx1">
                    <a:tint val="75000"/>
                  </a:schemeClr>
                </a:solidFill>
              </a:defRPr>
            </a:lvl1pPr>
          </a:lstStyle>
          <a:p>
            <a:fld id="{164BA88E-85C4-4147-8634-58EDDAC101E2}" type="slidenum">
              <a:rPr lang="en-US" smtClean="0"/>
              <a:t>‹#›</a:t>
            </a:fld>
            <a:endParaRPr lang="en-US" dirty="0"/>
          </a:p>
        </p:txBody>
      </p:sp>
    </p:spTree>
    <p:extLst>
      <p:ext uri="{BB962C8B-B14F-4D97-AF65-F5344CB8AC3E}">
        <p14:creationId xmlns:p14="http://schemas.microsoft.com/office/powerpoint/2010/main" val="2141208232"/>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61" r:id="rId3"/>
    <p:sldLayoutId id="2147483662" r:id="rId4"/>
    <p:sldLayoutId id="2147483670" r:id="rId5"/>
    <p:sldLayoutId id="2147483665" r:id="rId6"/>
    <p:sldLayoutId id="2147483669" r:id="rId7"/>
    <p:sldLayoutId id="2147483667"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emf"/><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E12CD96-783C-4E94-A310-B580005B5098}"/>
              </a:ext>
            </a:extLst>
          </p:cNvPr>
          <p:cNvSpPr/>
          <p:nvPr/>
        </p:nvSpPr>
        <p:spPr>
          <a:xfrm>
            <a:off x="10278330" y="-1900948"/>
            <a:ext cx="28207096" cy="33522846"/>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351288"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807F55E8-329F-4210-BD76-E7738E79CCC5}"/>
              </a:ext>
            </a:extLst>
          </p:cNvPr>
          <p:cNvSpPr/>
          <p:nvPr/>
        </p:nvSpPr>
        <p:spPr>
          <a:xfrm>
            <a:off x="0" y="0"/>
            <a:ext cx="49377600" cy="2619713"/>
          </a:xfrm>
          <a:prstGeom prst="rect">
            <a:avLst/>
          </a:prstGeom>
          <a:solidFill>
            <a:srgbClr val="004D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351288"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5124" name="TextBox 11">
            <a:extLst>
              <a:ext uri="{FF2B5EF4-FFF2-40B4-BE49-F238E27FC236}">
                <a16:creationId xmlns:a16="http://schemas.microsoft.com/office/drawing/2014/main" id="{ADF955E4-6F2A-40D4-B06A-BE477E9A441B}"/>
              </a:ext>
            </a:extLst>
          </p:cNvPr>
          <p:cNvSpPr txBox="1">
            <a:spLocks noChangeArrowheads="1"/>
          </p:cNvSpPr>
          <p:nvPr/>
        </p:nvSpPr>
        <p:spPr bwMode="auto">
          <a:xfrm>
            <a:off x="5467363" y="-47057"/>
            <a:ext cx="40243446"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Calibri" panose="020F0502020204030204" pitchFamily="34" charset="0"/>
              </a:defRPr>
            </a:lvl1pPr>
            <a:lvl2pPr marL="742950" indent="-285750">
              <a:defRPr sz="9300">
                <a:solidFill>
                  <a:schemeClr val="tx1"/>
                </a:solidFill>
                <a:latin typeface="Calibri" panose="020F0502020204030204" pitchFamily="34" charset="0"/>
              </a:defRPr>
            </a:lvl2pPr>
            <a:lvl3pPr marL="1143000" indent="-228600">
              <a:defRPr sz="9300">
                <a:solidFill>
                  <a:schemeClr val="tx1"/>
                </a:solidFill>
                <a:latin typeface="Calibri" panose="020F0502020204030204" pitchFamily="34" charset="0"/>
              </a:defRPr>
            </a:lvl3pPr>
            <a:lvl4pPr marL="1600200" indent="-228600">
              <a:defRPr sz="9300">
                <a:solidFill>
                  <a:schemeClr val="tx1"/>
                </a:solidFill>
                <a:latin typeface="Calibri" panose="020F0502020204030204" pitchFamily="34" charset="0"/>
              </a:defRPr>
            </a:lvl4pPr>
            <a:lvl5pPr marL="2057400" indent="-228600">
              <a:defRPr sz="9300">
                <a:solidFill>
                  <a:schemeClr val="tx1"/>
                </a:solidFill>
                <a:latin typeface="Calibri" panose="020F0502020204030204" pitchFamily="34" charset="0"/>
              </a:defRPr>
            </a:lvl5pPr>
            <a:lvl6pPr marL="2514600" indent="-228600" defTabSz="2351088" eaLnBrk="0" fontAlgn="base" hangingPunct="0">
              <a:spcBef>
                <a:spcPct val="0"/>
              </a:spcBef>
              <a:spcAft>
                <a:spcPct val="0"/>
              </a:spcAft>
              <a:defRPr sz="9300">
                <a:solidFill>
                  <a:schemeClr val="tx1"/>
                </a:solidFill>
                <a:latin typeface="Calibri" panose="020F0502020204030204" pitchFamily="34" charset="0"/>
              </a:defRPr>
            </a:lvl6pPr>
            <a:lvl7pPr marL="2971800" indent="-228600" defTabSz="2351088" eaLnBrk="0" fontAlgn="base" hangingPunct="0">
              <a:spcBef>
                <a:spcPct val="0"/>
              </a:spcBef>
              <a:spcAft>
                <a:spcPct val="0"/>
              </a:spcAft>
              <a:defRPr sz="9300">
                <a:solidFill>
                  <a:schemeClr val="tx1"/>
                </a:solidFill>
                <a:latin typeface="Calibri" panose="020F0502020204030204" pitchFamily="34" charset="0"/>
              </a:defRPr>
            </a:lvl7pPr>
            <a:lvl8pPr marL="3429000" indent="-228600" defTabSz="2351088" eaLnBrk="0" fontAlgn="base" hangingPunct="0">
              <a:spcBef>
                <a:spcPct val="0"/>
              </a:spcBef>
              <a:spcAft>
                <a:spcPct val="0"/>
              </a:spcAft>
              <a:defRPr sz="9300">
                <a:solidFill>
                  <a:schemeClr val="tx1"/>
                </a:solidFill>
                <a:latin typeface="Calibri" panose="020F0502020204030204" pitchFamily="34" charset="0"/>
              </a:defRPr>
            </a:lvl8pPr>
            <a:lvl9pPr marL="3886200" indent="-228600" defTabSz="2351088" eaLnBrk="0" fontAlgn="base" hangingPunct="0">
              <a:spcBef>
                <a:spcPct val="0"/>
              </a:spcBef>
              <a:spcAft>
                <a:spcPct val="0"/>
              </a:spcAft>
              <a:defRPr sz="9300">
                <a:solidFill>
                  <a:schemeClr val="tx1"/>
                </a:solidFill>
                <a:latin typeface="Calibri" panose="020F0502020204030204" pitchFamily="34" charset="0"/>
              </a:defRPr>
            </a:lvl9pPr>
          </a:lstStyle>
          <a:p>
            <a:pPr algn="ctr" eaLnBrk="1" hangingPunct="1"/>
            <a:endParaRPr lang="en-US" altLang="en-US" sz="3600" b="1" dirty="0">
              <a:solidFill>
                <a:schemeClr val="bg1"/>
              </a:solidFill>
              <a:latin typeface="Arial" panose="020B0604020202020204" pitchFamily="34" charset="0"/>
              <a:cs typeface="Arial" panose="020B0604020202020204" pitchFamily="34" charset="0"/>
            </a:endParaRPr>
          </a:p>
          <a:p>
            <a:pPr algn="ctr" eaLnBrk="1" hangingPunct="1"/>
            <a:r>
              <a:rPr lang="en-US" altLang="en-US" sz="4800" b="1" dirty="0">
                <a:solidFill>
                  <a:schemeClr val="bg1"/>
                </a:solidFill>
                <a:latin typeface="Arial" panose="020B0604020202020204" pitchFamily="34" charset="0"/>
                <a:cs typeface="Arial" panose="020B0604020202020204" pitchFamily="34" charset="0"/>
              </a:rPr>
              <a:t>IMPLEMENTATION OF A SICKLE CELL DISEASE MANAGEMENT ALGORITHM FOR OPTIMIZING DISEASE-MODIFYING DRUG THERAPIES</a:t>
            </a:r>
          </a:p>
          <a:p>
            <a:pPr algn="ctr" eaLnBrk="1" hangingPunct="1"/>
            <a:r>
              <a:rPr lang="en-US" altLang="en-US" sz="4400" i="1" dirty="0">
                <a:solidFill>
                  <a:schemeClr val="bg1"/>
                </a:solidFill>
                <a:latin typeface="Arial" panose="020B0604020202020204" pitchFamily="34" charset="0"/>
                <a:cs typeface="Arial" panose="020B0604020202020204" pitchFamily="34" charset="0"/>
              </a:rPr>
              <a:t>Eva Okereke-Enechukwu, MD, DNP, APRN, FNP-BC</a:t>
            </a:r>
          </a:p>
          <a:p>
            <a:pPr algn="ctr" eaLnBrk="1" hangingPunct="1"/>
            <a:r>
              <a:rPr lang="en-US" altLang="en-US" sz="4400" i="1" dirty="0">
                <a:solidFill>
                  <a:schemeClr val="bg1"/>
                </a:solidFill>
                <a:latin typeface="Arial" panose="020B0604020202020204" pitchFamily="34" charset="0"/>
                <a:cs typeface="Arial" panose="020B0604020202020204" pitchFamily="34" charset="0"/>
              </a:rPr>
              <a:t>Project Faculty: Elizabeth Remo, DNP, APRN, FNP-BC</a:t>
            </a:r>
          </a:p>
        </p:txBody>
      </p:sp>
      <p:sp>
        <p:nvSpPr>
          <p:cNvPr id="5" name="Rectangle 4">
            <a:extLst>
              <a:ext uri="{FF2B5EF4-FFF2-40B4-BE49-F238E27FC236}">
                <a16:creationId xmlns:a16="http://schemas.microsoft.com/office/drawing/2014/main" id="{70DBFB78-2872-4BC5-8BDC-9C0DA74D5CA3}"/>
              </a:ext>
            </a:extLst>
          </p:cNvPr>
          <p:cNvSpPr/>
          <p:nvPr/>
        </p:nvSpPr>
        <p:spPr>
          <a:xfrm>
            <a:off x="0" y="31741397"/>
            <a:ext cx="49377600" cy="1177001"/>
          </a:xfrm>
          <a:prstGeom prst="rect">
            <a:avLst/>
          </a:prstGeom>
          <a:solidFill>
            <a:srgbClr val="177A57"/>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351288"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5126" name="Title 4">
            <a:extLst>
              <a:ext uri="{FF2B5EF4-FFF2-40B4-BE49-F238E27FC236}">
                <a16:creationId xmlns:a16="http://schemas.microsoft.com/office/drawing/2014/main" id="{B6A46080-DDF8-42E2-954D-16D6914770E3}"/>
              </a:ext>
            </a:extLst>
          </p:cNvPr>
          <p:cNvSpPr txBox="1">
            <a:spLocks noChangeArrowheads="1"/>
          </p:cNvSpPr>
          <p:nvPr/>
        </p:nvSpPr>
        <p:spPr bwMode="auto">
          <a:xfrm>
            <a:off x="6321287" y="31288210"/>
            <a:ext cx="32988388" cy="129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0258" tIns="235129" rIns="470258" bIns="235129"/>
          <a:lstStyle>
            <a:lvl1pPr>
              <a:defRPr sz="9300">
                <a:solidFill>
                  <a:schemeClr val="tx1"/>
                </a:solidFill>
                <a:latin typeface="Calibri" panose="020F0502020204030204" pitchFamily="34" charset="0"/>
              </a:defRPr>
            </a:lvl1pPr>
            <a:lvl2pPr marL="742950" indent="-285750">
              <a:defRPr sz="9300">
                <a:solidFill>
                  <a:schemeClr val="tx1"/>
                </a:solidFill>
                <a:latin typeface="Calibri" panose="020F0502020204030204" pitchFamily="34" charset="0"/>
              </a:defRPr>
            </a:lvl2pPr>
            <a:lvl3pPr marL="1143000" indent="-228600">
              <a:defRPr sz="9300">
                <a:solidFill>
                  <a:schemeClr val="tx1"/>
                </a:solidFill>
                <a:latin typeface="Calibri" panose="020F0502020204030204" pitchFamily="34" charset="0"/>
              </a:defRPr>
            </a:lvl3pPr>
            <a:lvl4pPr marL="1600200" indent="-228600">
              <a:defRPr sz="9300">
                <a:solidFill>
                  <a:schemeClr val="tx1"/>
                </a:solidFill>
                <a:latin typeface="Calibri" panose="020F0502020204030204" pitchFamily="34" charset="0"/>
              </a:defRPr>
            </a:lvl4pPr>
            <a:lvl5pPr marL="2057400" indent="-228600">
              <a:defRPr sz="9300">
                <a:solidFill>
                  <a:schemeClr val="tx1"/>
                </a:solidFill>
                <a:latin typeface="Calibri" panose="020F0502020204030204" pitchFamily="34" charset="0"/>
              </a:defRPr>
            </a:lvl5pPr>
            <a:lvl6pPr marL="2514600" indent="-228600" defTabSz="2351088" eaLnBrk="0" fontAlgn="base" hangingPunct="0">
              <a:spcBef>
                <a:spcPct val="0"/>
              </a:spcBef>
              <a:spcAft>
                <a:spcPct val="0"/>
              </a:spcAft>
              <a:defRPr sz="9300">
                <a:solidFill>
                  <a:schemeClr val="tx1"/>
                </a:solidFill>
                <a:latin typeface="Calibri" panose="020F0502020204030204" pitchFamily="34" charset="0"/>
              </a:defRPr>
            </a:lvl6pPr>
            <a:lvl7pPr marL="2971800" indent="-228600" defTabSz="2351088" eaLnBrk="0" fontAlgn="base" hangingPunct="0">
              <a:spcBef>
                <a:spcPct val="0"/>
              </a:spcBef>
              <a:spcAft>
                <a:spcPct val="0"/>
              </a:spcAft>
              <a:defRPr sz="9300">
                <a:solidFill>
                  <a:schemeClr val="tx1"/>
                </a:solidFill>
                <a:latin typeface="Calibri" panose="020F0502020204030204" pitchFamily="34" charset="0"/>
              </a:defRPr>
            </a:lvl7pPr>
            <a:lvl8pPr marL="3429000" indent="-228600" defTabSz="2351088" eaLnBrk="0" fontAlgn="base" hangingPunct="0">
              <a:spcBef>
                <a:spcPct val="0"/>
              </a:spcBef>
              <a:spcAft>
                <a:spcPct val="0"/>
              </a:spcAft>
              <a:defRPr sz="9300">
                <a:solidFill>
                  <a:schemeClr val="tx1"/>
                </a:solidFill>
                <a:latin typeface="Calibri" panose="020F0502020204030204" pitchFamily="34" charset="0"/>
              </a:defRPr>
            </a:lvl8pPr>
            <a:lvl9pPr marL="3886200" indent="-228600" defTabSz="2351088" eaLnBrk="0" fontAlgn="base" hangingPunct="0">
              <a:spcBef>
                <a:spcPct val="0"/>
              </a:spcBef>
              <a:spcAft>
                <a:spcPct val="0"/>
              </a:spcAft>
              <a:defRPr sz="9300">
                <a:solidFill>
                  <a:schemeClr val="tx1"/>
                </a:solidFill>
                <a:latin typeface="Calibri" panose="020F0502020204030204" pitchFamily="34" charset="0"/>
              </a:defRPr>
            </a:lvl9pPr>
          </a:lstStyle>
          <a:p>
            <a:pPr algn="ctr" eaLnBrk="1" hangingPunct="1"/>
            <a:endParaRPr lang="en-US" altLang="en-US" sz="3600" b="1" dirty="0">
              <a:solidFill>
                <a:schemeClr val="bg1"/>
              </a:solidFill>
              <a:latin typeface="Arial" panose="020B0604020202020204" pitchFamily="34" charset="0"/>
              <a:ea typeface="Roboto" panose="02000000000000000000" pitchFamily="2" charset="0"/>
              <a:cs typeface="Arial" panose="020B0604020202020204" pitchFamily="34" charset="0"/>
            </a:endParaRPr>
          </a:p>
          <a:p>
            <a:pPr algn="ctr" eaLnBrk="1" hangingPunct="1"/>
            <a:r>
              <a:rPr lang="en-US" altLang="en-US" sz="3600" b="1" dirty="0">
                <a:solidFill>
                  <a:schemeClr val="bg1"/>
                </a:solidFill>
                <a:latin typeface="Arial" panose="020B0604020202020204" pitchFamily="34" charset="0"/>
                <a:ea typeface="Roboto" panose="02000000000000000000" pitchFamily="2" charset="0"/>
                <a:cs typeface="Arial" panose="020B0604020202020204" pitchFamily="34" charset="0"/>
              </a:rPr>
              <a:t>The use of the Si-Med Decision Algorithm is effective and feasible for the management of patients with sickle cell disease.</a:t>
            </a:r>
          </a:p>
        </p:txBody>
      </p:sp>
      <p:sp>
        <p:nvSpPr>
          <p:cNvPr id="8" name="TextBox 7">
            <a:extLst>
              <a:ext uri="{FF2B5EF4-FFF2-40B4-BE49-F238E27FC236}">
                <a16:creationId xmlns:a16="http://schemas.microsoft.com/office/drawing/2014/main" id="{390A8D92-2B8A-4804-BA9A-38F6ECD22A9B}"/>
              </a:ext>
            </a:extLst>
          </p:cNvPr>
          <p:cNvSpPr txBox="1"/>
          <p:nvPr/>
        </p:nvSpPr>
        <p:spPr>
          <a:xfrm>
            <a:off x="1" y="2739213"/>
            <a:ext cx="9925795" cy="13173606"/>
          </a:xfrm>
          <a:prstGeom prst="rect">
            <a:avLst/>
          </a:prstGeom>
          <a:noFill/>
        </p:spPr>
        <p:txBody>
          <a:bodyPr wrap="square">
            <a:spAutoFit/>
          </a:bodyPr>
          <a:lstStyle/>
          <a:p>
            <a:pPr algn="ct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PROBLEM STATEMENT</a:t>
            </a:r>
          </a:p>
          <a:p>
            <a:pPr marL="457200" indent="-457200" defTabSz="2351288" eaLnBrk="1" fontAlgn="auto" hangingPunct="1">
              <a:spcBef>
                <a:spcPts val="0"/>
              </a:spcBef>
              <a:spcAft>
                <a:spcPts val="0"/>
              </a:spcAft>
              <a:buFont typeface="Wingdings" panose="05000000000000000000" pitchFamily="2" charset="2"/>
              <a:buChar char="§"/>
              <a:defRPr/>
            </a:pPr>
            <a:r>
              <a:rPr lang="en-US" sz="3200" dirty="0">
                <a:latin typeface="Arial" panose="020B0604020202020204" pitchFamily="34" charset="0"/>
                <a:ea typeface="Calibri" panose="020F0502020204030204" pitchFamily="34" charset="0"/>
                <a:cs typeface="Arial" panose="020B0604020202020204" pitchFamily="34" charset="0"/>
              </a:rPr>
              <a:t>Pain has a profound impact on the lives of sickle cell disease (SCD) patients, and the true burden is likely underestimated because patients prefer to treat their pain at home rather than going to the hospital or emergency room (Rizio et al., 2020)</a:t>
            </a:r>
          </a:p>
          <a:p>
            <a:pPr marL="457200" indent="-457200" defTabSz="2351288" eaLnBrk="1" fontAlgn="auto" hangingPunct="1">
              <a:spcBef>
                <a:spcPts val="0"/>
              </a:spcBef>
              <a:spcAft>
                <a:spcPts val="0"/>
              </a:spcAft>
              <a:buFont typeface="Wingdings" panose="05000000000000000000" pitchFamily="2" charset="2"/>
              <a:buChar char="§"/>
              <a:defRPr/>
            </a:pPr>
            <a:r>
              <a:rPr lang="en-US" sz="3200" dirty="0">
                <a:latin typeface="Arial" panose="020B0604020202020204" pitchFamily="34" charset="0"/>
                <a:cs typeface="Arial" panose="020B0604020202020204" pitchFamily="34" charset="0"/>
              </a:rPr>
              <a:t>Since there is no cure for these patients' conditions, they must accept the status quo until treatment improves </a:t>
            </a:r>
          </a:p>
          <a:p>
            <a:pPr defTabSz="2351288" eaLnBrk="1" fontAlgn="auto" hangingPunct="1">
              <a:spcBef>
                <a:spcPts val="0"/>
              </a:spcBef>
              <a:spcAft>
                <a:spcPts val="0"/>
              </a:spcAft>
              <a:defRPr/>
            </a:pPr>
            <a:endParaRPr lang="en-US" sz="2900" dirty="0">
              <a:latin typeface="Arial" panose="020B0604020202020204" pitchFamily="34" charset="0"/>
              <a:cs typeface="Arial" panose="020B0604020202020204" pitchFamily="34" charset="0"/>
            </a:endParaRPr>
          </a:p>
          <a:p>
            <a:pPr algn="ct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PROJECT PURPOSE</a:t>
            </a:r>
          </a:p>
          <a:p>
            <a:pPr marL="571500" indent="-5715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Examine the effectiveness of the evidence-based SCD management algorithm, titled Si-Med (Sickle cell-Medication) Decision Algorithm, in reducing the severity of SCD-related pain, ultimately improving the patient's daily functioning </a:t>
            </a:r>
            <a:endParaRPr lang="en-US" sz="3200" b="1" dirty="0">
              <a:latin typeface="Arial" panose="020B0604020202020204" pitchFamily="34" charset="0"/>
              <a:cs typeface="Arial" panose="020B0604020202020204" pitchFamily="34" charset="0"/>
            </a:endParaRPr>
          </a:p>
          <a:p>
            <a:pPr marL="571500" indent="-571500" defTabSz="2351288" eaLnBrk="1" fontAlgn="auto" hangingPunct="1">
              <a:spcBef>
                <a:spcPts val="0"/>
              </a:spcBef>
              <a:spcAft>
                <a:spcPts val="0"/>
              </a:spcAft>
              <a:buFont typeface="Wingdings" panose="05000000000000000000" pitchFamily="2" charset="2"/>
              <a:buChar char="Ø"/>
              <a:defRPr/>
            </a:pPr>
            <a:r>
              <a:rPr lang="en-US" sz="3200" b="1" dirty="0">
                <a:latin typeface="Arial" panose="020B0604020202020204" pitchFamily="34" charset="0"/>
                <a:cs typeface="Arial" panose="020B0604020202020204" pitchFamily="34" charset="0"/>
              </a:rPr>
              <a:t>Clinical Question:</a:t>
            </a:r>
            <a:r>
              <a:rPr lang="en-US" sz="3200" dirty="0">
                <a:latin typeface="Arial" panose="020B0604020202020204" pitchFamily="34" charset="0"/>
                <a:cs typeface="Arial" panose="020B0604020202020204" pitchFamily="34" charset="0"/>
              </a:rPr>
              <a:t> In patients,18 years and older who have SCD and experience SCD-related pain greater than two days a week, does implementing an SCD management algorithm reduce the severity of SCD-related pain when compared to current practice, in an outpatient hematology clinic, within 90-days</a:t>
            </a:r>
            <a:r>
              <a:rPr lang="en-US" sz="2900" dirty="0">
                <a:latin typeface="Arial" panose="020B0604020202020204" pitchFamily="34" charset="0"/>
                <a:cs typeface="Arial" panose="020B0604020202020204" pitchFamily="34" charset="0"/>
              </a:rPr>
              <a:t>? </a:t>
            </a:r>
          </a:p>
          <a:p>
            <a:pPr marL="571500" indent="-571500" defTabSz="2351288" eaLnBrk="1" fontAlgn="auto" hangingPunct="1">
              <a:spcBef>
                <a:spcPts val="0"/>
              </a:spcBef>
              <a:spcAft>
                <a:spcPts val="0"/>
              </a:spcAft>
              <a:buFont typeface="Arial" panose="020B0604020202020204" pitchFamily="34" charset="0"/>
              <a:buChar char="•"/>
              <a:defRPr/>
            </a:pPr>
            <a:endParaRPr lang="en-US" sz="36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400" b="1"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5187D37-4612-470D-8820-EE9736947C19}"/>
              </a:ext>
            </a:extLst>
          </p:cNvPr>
          <p:cNvSpPr txBox="1"/>
          <p:nvPr/>
        </p:nvSpPr>
        <p:spPr>
          <a:xfrm>
            <a:off x="11476021" y="2700850"/>
            <a:ext cx="16500198" cy="7712881"/>
          </a:xfrm>
          <a:prstGeom prst="rect">
            <a:avLst/>
          </a:prstGeom>
          <a:noFill/>
        </p:spPr>
        <p:txBody>
          <a:bodyPr wrap="square">
            <a:spAutoFit/>
          </a:bodyPr>
          <a:lstStyle/>
          <a:p>
            <a:pPr algn="ctr" defTabSz="2351288" eaLnBrk="1" fontAlgn="auto" hangingPunct="1">
              <a:lnSpc>
                <a:spcPct val="120000"/>
              </a:lnSpc>
              <a:spcBef>
                <a:spcPts val="0"/>
              </a:spcBef>
              <a:spcAft>
                <a:spcPts val="0"/>
              </a:spcAft>
              <a:defRPr/>
            </a:pPr>
            <a:r>
              <a:rPr lang="en-US" sz="3600" b="1" dirty="0">
                <a:latin typeface="Arial" panose="020B0604020202020204" pitchFamily="34" charset="0"/>
                <a:cs typeface="Arial" panose="020B0604020202020204" pitchFamily="34" charset="0"/>
              </a:rPr>
              <a:t>METHODS</a:t>
            </a:r>
          </a:p>
          <a:p>
            <a:pPr>
              <a:defRPr/>
            </a:pPr>
            <a:r>
              <a:rPr lang="en-US" sz="3200" b="1" dirty="0">
                <a:latin typeface="Arial" panose="020B0604020202020204" pitchFamily="34" charset="0"/>
                <a:cs typeface="Arial" panose="020B0604020202020204" pitchFamily="34" charset="0"/>
              </a:rPr>
              <a:t>Participants</a:t>
            </a:r>
          </a:p>
          <a:p>
            <a:pPr marL="457200" indent="-457200">
              <a:buFont typeface="Wingdings" panose="05000000000000000000" pitchFamily="2" charset="2"/>
              <a:buChar char="q"/>
              <a:defRPr/>
            </a:pPr>
            <a:r>
              <a:rPr lang="en-US" sz="3200" i="1" u="sng" dirty="0">
                <a:latin typeface="Arial" panose="020B0604020202020204" pitchFamily="34" charset="0"/>
                <a:ea typeface="Calibri" panose="020F0502020204030204" pitchFamily="34" charset="0"/>
                <a:cs typeface="Arial" panose="020B0604020202020204" pitchFamily="34" charset="0"/>
              </a:rPr>
              <a:t>Inclusion criteria: </a:t>
            </a:r>
            <a:r>
              <a:rPr lang="en-US" sz="3200" dirty="0">
                <a:latin typeface="Arial" panose="020B0604020202020204" pitchFamily="34" charset="0"/>
                <a:ea typeface="Calibri" panose="020F0502020204030204" pitchFamily="34" charset="0"/>
                <a:cs typeface="Arial" panose="020B0604020202020204" pitchFamily="34" charset="0"/>
              </a:rPr>
              <a:t>18 years and older, diagnosed with SCD, experiencing greater than two days a week of SCD-related pain, new or established patients not receiving, responding, or tolerating Antimetabolite urea derivatives therapy </a:t>
            </a:r>
          </a:p>
          <a:p>
            <a:pPr marL="457200" indent="-457200">
              <a:buFont typeface="Wingdings" panose="05000000000000000000" pitchFamily="2" charset="2"/>
              <a:buChar char="q"/>
              <a:defRPr/>
            </a:pPr>
            <a:r>
              <a:rPr lang="en-US" sz="3200" i="1" u="sng" dirty="0">
                <a:latin typeface="Arial" panose="020B0604020202020204" pitchFamily="34" charset="0"/>
                <a:ea typeface="Calibri" panose="020F0502020204030204" pitchFamily="34" charset="0"/>
                <a:cs typeface="Arial" panose="020B0604020202020204" pitchFamily="34" charset="0"/>
              </a:rPr>
              <a:t>Exclusion criteria</a:t>
            </a:r>
            <a:r>
              <a:rPr lang="en-US" sz="3200" i="1" dirty="0">
                <a:latin typeface="Arial" panose="020B0604020202020204" pitchFamily="34" charset="0"/>
                <a:ea typeface="Calibri" panose="020F0502020204030204" pitchFamily="34" charset="0"/>
                <a:cs typeface="Arial" panose="020B0604020202020204" pitchFamily="34" charset="0"/>
              </a:rPr>
              <a:t>:  </a:t>
            </a:r>
            <a:r>
              <a:rPr lang="en-US" sz="3200" dirty="0">
                <a:latin typeface="Arial" panose="020B0604020202020204" pitchFamily="34" charset="0"/>
                <a:ea typeface="Calibri" panose="020F0502020204030204" pitchFamily="34" charset="0"/>
                <a:cs typeface="Arial" panose="020B0604020202020204" pitchFamily="34" charset="0"/>
              </a:rPr>
              <a:t>Diagnosed with sickle cell trait, receiving any of the newly FDA-approved SCD-modifying medications alone or in combination with Antimetabolites, or refusing disease-modifying therapies</a:t>
            </a:r>
          </a:p>
          <a:p>
            <a:pPr marL="457200" indent="-457200">
              <a:buFont typeface="Wingdings" panose="05000000000000000000" pitchFamily="2" charset="2"/>
              <a:buChar char="q"/>
              <a:defRPr/>
            </a:pPr>
            <a:r>
              <a:rPr lang="en-US" sz="3200" i="1" u="sng" dirty="0">
                <a:latin typeface="Arial" panose="020B0604020202020204" pitchFamily="34" charset="0"/>
                <a:ea typeface="Calibri" panose="020F0502020204030204" pitchFamily="34" charset="0"/>
                <a:cs typeface="Arial" panose="020B0604020202020204" pitchFamily="34" charset="0"/>
              </a:rPr>
              <a:t>Sampling Method: </a:t>
            </a:r>
            <a:r>
              <a:rPr lang="en-US" sz="3200" dirty="0">
                <a:latin typeface="Arial" panose="020B0604020202020204" pitchFamily="34" charset="0"/>
                <a:ea typeface="Calibri" panose="020F0502020204030204" pitchFamily="34" charset="0"/>
                <a:cs typeface="Arial" panose="020B0604020202020204" pitchFamily="34" charset="0"/>
              </a:rPr>
              <a:t>Non-probability (used purposive and convenient sampling technique)</a:t>
            </a:r>
          </a:p>
          <a:p>
            <a:pPr>
              <a:defRPr/>
            </a:pPr>
            <a:r>
              <a:rPr lang="en-US" sz="3200" b="1" dirty="0">
                <a:latin typeface="Arial" panose="020B0604020202020204" pitchFamily="34" charset="0"/>
                <a:cs typeface="Arial" panose="020B0604020202020204" pitchFamily="34" charset="0"/>
              </a:rPr>
              <a:t>Setting</a:t>
            </a:r>
          </a:p>
          <a:p>
            <a:pPr marL="457200" indent="-457200">
              <a:buFont typeface="Wingdings" panose="05000000000000000000" pitchFamily="2" charset="2"/>
              <a:buChar char="v"/>
              <a:defRPr/>
            </a:pPr>
            <a:r>
              <a:rPr lang="en-US" sz="3200" dirty="0">
                <a:latin typeface="Arial" panose="020B0604020202020204" pitchFamily="34" charset="0"/>
                <a:ea typeface="Calibri" panose="020F0502020204030204" pitchFamily="34" charset="0"/>
                <a:cs typeface="Arial" panose="020B0604020202020204" pitchFamily="34" charset="0"/>
              </a:rPr>
              <a:t>Outpatient hematology clinic/sickle cell center located in Tampa, Florida</a:t>
            </a:r>
          </a:p>
          <a:p>
            <a:pPr>
              <a:defRPr/>
            </a:pPr>
            <a:endParaRPr lang="en-US" sz="3200" dirty="0">
              <a:latin typeface="Arial" panose="020B0604020202020204" pitchFamily="34" charset="0"/>
              <a:ea typeface="Calibri" panose="020F0502020204030204" pitchFamily="34" charset="0"/>
              <a:cs typeface="Arial" panose="020B0604020202020204" pitchFamily="34" charset="0"/>
            </a:endParaRPr>
          </a:p>
          <a:p>
            <a:pPr>
              <a:defRPr/>
            </a:pPr>
            <a:endParaRPr lang="en-US" sz="3200" dirty="0">
              <a:latin typeface="Arial" panose="020B0604020202020204" pitchFamily="34" charset="0"/>
              <a:ea typeface="Calibri" panose="020F0502020204030204" pitchFamily="34" charset="0"/>
              <a:cs typeface="Arial" panose="020B0604020202020204" pitchFamily="34" charset="0"/>
            </a:endParaRPr>
          </a:p>
          <a:p>
            <a:pPr marL="571500" indent="-571500">
              <a:buFont typeface="Arial" panose="020B0604020202020204" pitchFamily="34" charset="0"/>
              <a:buChar char="•"/>
              <a:defRPr/>
            </a:pPr>
            <a:endParaRPr lang="en-US" sz="3200" dirty="0">
              <a:latin typeface="Arial" panose="020B0604020202020204" pitchFamily="34" charset="0"/>
              <a:ea typeface="Calibri" panose="020F0502020204030204" pitchFamily="34" charset="0"/>
              <a:cs typeface="Arial" panose="020B0604020202020204" pitchFamily="34" charset="0"/>
            </a:endParaRPr>
          </a:p>
          <a:p>
            <a:pPr marL="571500" indent="-571500">
              <a:buFont typeface="Arial" panose="020B0604020202020204" pitchFamily="34" charset="0"/>
              <a:buChar char="•"/>
              <a:defRPr/>
            </a:pPr>
            <a:endParaRPr lang="en-US" sz="36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317E292F-CF53-4E95-8136-BB2EC04EF7BC}"/>
              </a:ext>
            </a:extLst>
          </p:cNvPr>
          <p:cNvSpPr txBox="1"/>
          <p:nvPr/>
        </p:nvSpPr>
        <p:spPr>
          <a:xfrm>
            <a:off x="39070365" y="2744194"/>
            <a:ext cx="9693391" cy="26961227"/>
          </a:xfrm>
          <a:prstGeom prst="rect">
            <a:avLst/>
          </a:prstGeom>
          <a:noFill/>
        </p:spPr>
        <p:txBody>
          <a:bodyPr wrap="square">
            <a:spAutoFit/>
          </a:bodyPr>
          <a:lstStyle/>
          <a:p>
            <a:pPr algn="ct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DISCUSSION</a:t>
            </a:r>
          </a:p>
          <a:p>
            <a:pPr marL="685800" indent="-685800" defTabSz="2351288" eaLnBrk="1" fontAlgn="auto" hangingPunct="1">
              <a:spcBef>
                <a:spcPts val="0"/>
              </a:spcBef>
              <a:spcAft>
                <a:spcPts val="0"/>
              </a:spcAft>
              <a:buFont typeface="Wingdings" panose="05000000000000000000" pitchFamily="2" charset="2"/>
              <a:buChar char="q"/>
              <a:defRPr/>
            </a:pPr>
            <a:r>
              <a:rPr lang="en-US" sz="3200" dirty="0">
                <a:latin typeface="Arial" panose="020B0604020202020204" pitchFamily="34" charset="0"/>
                <a:cs typeface="Arial" panose="020B0604020202020204" pitchFamily="34" charset="0"/>
              </a:rPr>
              <a:t>Enrolled five SCD patients</a:t>
            </a:r>
          </a:p>
          <a:p>
            <a:pPr marL="685800" indent="-685800" defTabSz="2351288" eaLnBrk="1" fontAlgn="auto" hangingPunct="1">
              <a:spcBef>
                <a:spcPts val="0"/>
              </a:spcBef>
              <a:spcAft>
                <a:spcPts val="0"/>
              </a:spcAft>
              <a:buFont typeface="Wingdings" panose="05000000000000000000" pitchFamily="2" charset="2"/>
              <a:buChar char="q"/>
              <a:defRPr/>
            </a:pPr>
            <a:r>
              <a:rPr lang="en-US" sz="3200" dirty="0">
                <a:latin typeface="Arial" panose="020B0604020202020204" pitchFamily="34" charset="0"/>
                <a:cs typeface="Arial" panose="020B0604020202020204" pitchFamily="34" charset="0"/>
              </a:rPr>
              <a:t>Two patients were lost to follow up</a:t>
            </a:r>
          </a:p>
          <a:p>
            <a:pPr marL="685800" indent="-685800" defTabSz="2351288" eaLnBrk="1" fontAlgn="auto" hangingPunct="1">
              <a:spcBef>
                <a:spcPts val="0"/>
              </a:spcBef>
              <a:spcAft>
                <a:spcPts val="0"/>
              </a:spcAft>
              <a:buFont typeface="Wingdings" panose="05000000000000000000" pitchFamily="2" charset="2"/>
              <a:buChar char="q"/>
              <a:defRPr/>
            </a:pPr>
            <a:r>
              <a:rPr lang="en-US" sz="3200" dirty="0">
                <a:latin typeface="Arial" panose="020B0604020202020204" pitchFamily="34" charset="0"/>
                <a:cs typeface="Arial" panose="020B0604020202020204" pitchFamily="34" charset="0"/>
              </a:rPr>
              <a:t>Remaining three patients were assessed post-implementation</a:t>
            </a:r>
          </a:p>
          <a:p>
            <a:pPr marL="685800" indent="-685800" defTabSz="2351288" eaLnBrk="1" fontAlgn="auto" hangingPunct="1">
              <a:spcBef>
                <a:spcPts val="0"/>
              </a:spcBef>
              <a:spcAft>
                <a:spcPts val="0"/>
              </a:spcAft>
              <a:buFont typeface="Wingdings" panose="05000000000000000000" pitchFamily="2" charset="2"/>
              <a:buChar char="q"/>
              <a:defRPr/>
            </a:pPr>
            <a:r>
              <a:rPr lang="en-US" sz="3200" dirty="0">
                <a:latin typeface="Arial" panose="020B0604020202020204" pitchFamily="34" charset="0"/>
                <a:cs typeface="Arial" panose="020B0604020202020204" pitchFamily="34" charset="0"/>
              </a:rPr>
              <a:t>Patients were already on the Antimetabolite, urea derivatives (Hydroxyurea) for over one year with suboptimal responses. Therapy was intensified by adding the L-Glutamine (Endari) to the patients’ treatment regimen according to the Si-Med Decision Algorithm. </a:t>
            </a:r>
          </a:p>
          <a:p>
            <a:pPr marL="685800" indent="-685800" defTabSz="2351288" eaLnBrk="1" fontAlgn="auto" hangingPunct="1">
              <a:spcBef>
                <a:spcPts val="0"/>
              </a:spcBef>
              <a:spcAft>
                <a:spcPts val="0"/>
              </a:spcAft>
              <a:buFont typeface="Wingdings" panose="05000000000000000000" pitchFamily="2" charset="2"/>
              <a:buChar char="q"/>
              <a:defRPr/>
            </a:pPr>
            <a:r>
              <a:rPr lang="en-US" sz="3200" dirty="0">
                <a:latin typeface="Arial" panose="020B0604020202020204" pitchFamily="34" charset="0"/>
                <a:cs typeface="Arial" panose="020B0604020202020204" pitchFamily="34" charset="0"/>
              </a:rPr>
              <a:t>The ASCQ-Me pain impact short form was scored following the developer's guidelines and converted to T-scores </a:t>
            </a:r>
          </a:p>
          <a:p>
            <a:pPr marL="685800" indent="-685800" defTabSz="2351288" eaLnBrk="1" fontAlgn="auto" hangingPunct="1">
              <a:spcBef>
                <a:spcPts val="0"/>
              </a:spcBef>
              <a:spcAft>
                <a:spcPts val="0"/>
              </a:spcAft>
              <a:buFont typeface="Wingdings" panose="05000000000000000000" pitchFamily="2" charset="2"/>
              <a:buChar char="q"/>
              <a:defRPr/>
            </a:pPr>
            <a:r>
              <a:rPr lang="en-US" sz="3200" dirty="0">
                <a:latin typeface="Arial" panose="020B0604020202020204" pitchFamily="34" charset="0"/>
                <a:cs typeface="Arial" panose="020B0604020202020204" pitchFamily="34" charset="0"/>
              </a:rPr>
              <a:t>T-scores are standardized to have a Mean of 50 (indicates an average health score on the scale) and a Standard Deviation of 10 (represents one SD). Higher scores for the pain impact domain represent a more favorable status (Keller et al., 2017) </a:t>
            </a:r>
          </a:p>
          <a:p>
            <a:pPr marL="685800" indent="-685800" defTabSz="2351288" eaLnBrk="1" fontAlgn="auto" hangingPunct="1">
              <a:spcBef>
                <a:spcPts val="0"/>
              </a:spcBef>
              <a:spcAft>
                <a:spcPts val="0"/>
              </a:spcAft>
              <a:buFont typeface="Wingdings" panose="05000000000000000000" pitchFamily="2" charset="2"/>
              <a:buChar char="q"/>
              <a:defRPr/>
            </a:pPr>
            <a:r>
              <a:rPr lang="en-US" sz="3200" dirty="0">
                <a:latin typeface="Arial" panose="020B0604020202020204" pitchFamily="34" charset="0"/>
                <a:cs typeface="Arial" panose="020B0604020202020204" pitchFamily="34" charset="0"/>
              </a:rPr>
              <a:t>Implementation of the Si-Med Decision Algorithm did not yield a statistically significant result due to the minimal sample size. Still, it was clinically significant because the higher ASCQ-Me mean pain score (17.52% increase from baseline) represented a more desirable outcome (reduction in the severity of SCD-related pain) for the patient-participants</a:t>
            </a:r>
          </a:p>
          <a:p>
            <a:pPr defTabSz="2351288" eaLnBrk="1" fontAlgn="auto" hangingPunct="1">
              <a:spcBef>
                <a:spcPts val="0"/>
              </a:spcBef>
              <a:spcAft>
                <a:spcPts val="0"/>
              </a:spcAft>
              <a:defRPr/>
            </a:pPr>
            <a:endParaRPr lang="en-US" sz="29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r>
              <a:rPr lang="en-US" sz="3200" dirty="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LIMITATIONS</a:t>
            </a:r>
          </a:p>
          <a:p>
            <a:pPr marL="571500" indent="-5715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Sampling Method</a:t>
            </a:r>
          </a:p>
          <a:p>
            <a:pPr marL="571500" indent="-5715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Low recruitment/Small sample size</a:t>
            </a:r>
          </a:p>
          <a:p>
            <a:pPr marL="571500" indent="-5715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Failure to follow up</a:t>
            </a:r>
          </a:p>
          <a:p>
            <a:pPr marL="571500" indent="-5715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Attrition</a:t>
            </a:r>
          </a:p>
          <a:p>
            <a:pPr marL="571500" indent="-571500" defTabSz="2351288" eaLnBrk="1" fontAlgn="auto" hangingPunct="1">
              <a:spcBef>
                <a:spcPts val="0"/>
              </a:spcBef>
              <a:spcAft>
                <a:spcPts val="0"/>
              </a:spcAft>
              <a:buFont typeface="Wingdings" panose="05000000000000000000" pitchFamily="2" charset="2"/>
              <a:buChar char="Ø"/>
              <a:defRPr/>
            </a:pPr>
            <a:endParaRPr lang="en-US" sz="2900" dirty="0">
              <a:latin typeface="Arial" panose="020B0604020202020204" pitchFamily="34" charset="0"/>
              <a:cs typeface="Arial" panose="020B0604020202020204" pitchFamily="34" charset="0"/>
            </a:endParaRPr>
          </a:p>
          <a:p>
            <a:pPr algn="ct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IMPLICATIONS FOR ADVANCED PRACTICE NURSING</a:t>
            </a:r>
          </a:p>
          <a:p>
            <a:pPr marL="571500" indent="-571500" defTabSz="2351288" eaLnBrk="1" fontAlgn="auto" hangingPunct="1">
              <a:spcBef>
                <a:spcPts val="0"/>
              </a:spcBef>
              <a:spcAft>
                <a:spcPts val="0"/>
              </a:spcAft>
              <a:buFont typeface="Wingdings" panose="05000000000000000000" pitchFamily="2" charset="2"/>
              <a:buChar char="v"/>
              <a:defRPr/>
            </a:pPr>
            <a:r>
              <a:rPr lang="en-US" sz="3200" dirty="0">
                <a:latin typeface="Arial" panose="020B0604020202020204" pitchFamily="34" charset="0"/>
                <a:cs typeface="Arial" panose="020B0604020202020204" pitchFamily="34" charset="0"/>
              </a:rPr>
              <a:t>The use of treatment strategies such as the Si-Med Decision Algorithm can serve as a cognitive aid and decision support to help providers enhance care delivery in treating SCD patients</a:t>
            </a: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algn="ctr" defTabSz="2351288" eaLnBrk="1" fontAlgn="auto" hangingPunct="1">
              <a:spcBef>
                <a:spcPts val="0"/>
              </a:spcBef>
              <a:spcAft>
                <a:spcPts val="0"/>
              </a:spcAft>
              <a:defRPr/>
            </a:pPr>
            <a:r>
              <a:rPr lang="en-US" sz="3200" b="1" dirty="0">
                <a:latin typeface="Arial" panose="020B0604020202020204" pitchFamily="34" charset="0"/>
                <a:cs typeface="Arial" panose="020B0604020202020204" pitchFamily="34" charset="0"/>
              </a:rPr>
              <a:t>SUSTAINABILITY</a:t>
            </a:r>
          </a:p>
          <a:p>
            <a:pPr marL="457200" indent="-4572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Outpatient hematology and comprehensive sickle cell disease centers exist across the country</a:t>
            </a:r>
          </a:p>
          <a:p>
            <a:pPr marL="457200" indent="-4572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Collaborate and coordinate the use of the Si-Med Decision Algorithm across centers in managing SCD patients</a:t>
            </a:r>
          </a:p>
          <a:p>
            <a:pPr marL="457200" indent="-4572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Introducing and encouraging the use of the Si-Med Decision Algorithm in the primary care setting among primary care providers to improve patient outcomes</a:t>
            </a:r>
          </a:p>
          <a:p>
            <a:pPr defTabSz="2351288" eaLnBrk="1" fontAlgn="auto" hangingPunct="1">
              <a:spcBef>
                <a:spcPts val="0"/>
              </a:spcBef>
              <a:spcAft>
                <a:spcPts val="0"/>
              </a:spcAft>
              <a:defRPr/>
            </a:pPr>
            <a:r>
              <a:rPr lang="en-US" sz="3200" b="1" dirty="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REFERENCES</a:t>
            </a:r>
          </a:p>
        </p:txBody>
      </p:sp>
      <p:pic>
        <p:nvPicPr>
          <p:cNvPr id="5130" name="Picture 10" descr="USouthFlorida-darkbg-1c-white-h.png">
            <a:extLst>
              <a:ext uri="{FF2B5EF4-FFF2-40B4-BE49-F238E27FC236}">
                <a16:creationId xmlns:a16="http://schemas.microsoft.com/office/drawing/2014/main" id="{BDE77E53-2A87-4643-85A1-0EAA4353ED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88344" y="31656003"/>
            <a:ext cx="8158163"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43FEBE2B-630D-458F-9C8B-7632A7CD7E08}"/>
              </a:ext>
            </a:extLst>
          </p:cNvPr>
          <p:cNvSpPr txBox="1"/>
          <p:nvPr/>
        </p:nvSpPr>
        <p:spPr>
          <a:xfrm>
            <a:off x="31382562" y="2603013"/>
            <a:ext cx="4122039" cy="706484"/>
          </a:xfrm>
          <a:prstGeom prst="rect">
            <a:avLst/>
          </a:prstGeom>
          <a:noFill/>
        </p:spPr>
        <p:txBody>
          <a:bodyPr wrap="square">
            <a:spAutoFit/>
          </a:bodyPr>
          <a:lstStyle/>
          <a:p>
            <a:pPr algn="ctr" defTabSz="2351288" eaLnBrk="1" fontAlgn="auto" hangingPunct="1">
              <a:lnSpc>
                <a:spcPct val="120000"/>
              </a:lnSpc>
              <a:spcBef>
                <a:spcPts val="0"/>
              </a:spcBef>
              <a:spcAft>
                <a:spcPts val="0"/>
              </a:spcAft>
              <a:defRPr/>
            </a:pPr>
            <a:r>
              <a:rPr lang="en-US" sz="3600" b="1" dirty="0">
                <a:latin typeface="Arial" panose="020B0604020202020204" pitchFamily="34" charset="0"/>
                <a:cs typeface="Arial" panose="020B0604020202020204" pitchFamily="34" charset="0"/>
              </a:rPr>
              <a:t>RESULTS</a:t>
            </a:r>
          </a:p>
        </p:txBody>
      </p:sp>
      <p:sp>
        <p:nvSpPr>
          <p:cNvPr id="2" name="TextBox 1">
            <a:extLst>
              <a:ext uri="{FF2B5EF4-FFF2-40B4-BE49-F238E27FC236}">
                <a16:creationId xmlns:a16="http://schemas.microsoft.com/office/drawing/2014/main" id="{F2F32666-B4EF-464E-A11C-F0219417CFD5}"/>
              </a:ext>
            </a:extLst>
          </p:cNvPr>
          <p:cNvSpPr txBox="1"/>
          <p:nvPr/>
        </p:nvSpPr>
        <p:spPr>
          <a:xfrm>
            <a:off x="11633296" y="10178528"/>
            <a:ext cx="16214205" cy="21519737"/>
          </a:xfrm>
          <a:prstGeom prst="rect">
            <a:avLst/>
          </a:prstGeom>
          <a:noFill/>
        </p:spPr>
        <p:txBody>
          <a:bodyPr wrap="square">
            <a:spAutoFit/>
          </a:bodyPr>
          <a:lstStyle/>
          <a:p>
            <a:pPr defTabSz="2351288" eaLnBrk="1" fontAlgn="auto" hangingPunct="1">
              <a:lnSpc>
                <a:spcPct val="120000"/>
              </a:lnSpc>
              <a:spcBef>
                <a:spcPts val="0"/>
              </a:spcBef>
              <a:spcAft>
                <a:spcPts val="0"/>
              </a:spcAft>
              <a:defRPr/>
            </a:pPr>
            <a:r>
              <a:rPr lang="en-US" sz="3200" b="1" dirty="0">
                <a:solidFill>
                  <a:prstClr val="black"/>
                </a:solidFill>
                <a:latin typeface="Arial" panose="020B0604020202020204" pitchFamily="34" charset="0"/>
                <a:cs typeface="Arial" panose="020B0604020202020204" pitchFamily="34" charset="0"/>
              </a:rPr>
              <a:t>Intervention and Data Collection</a:t>
            </a:r>
          </a:p>
          <a:p>
            <a:pPr marL="457200" indent="-457200" defTabSz="2351288" eaLnBrk="1" fontAlgn="auto" hangingPunct="1">
              <a:spcBef>
                <a:spcPts val="0"/>
              </a:spcBef>
              <a:spcAft>
                <a:spcPts val="0"/>
              </a:spcAft>
              <a:buFont typeface="Wingdings" panose="05000000000000000000" pitchFamily="2" charset="2"/>
              <a:buChar char="Ø"/>
              <a:defRPr/>
            </a:pPr>
            <a:r>
              <a:rPr lang="en-US" sz="3200" dirty="0">
                <a:solidFill>
                  <a:prstClr val="black"/>
                </a:solidFill>
                <a:latin typeface="Arial" panose="020B0604020202020204" pitchFamily="34" charset="0"/>
                <a:cs typeface="Arial" panose="020B0604020202020204" pitchFamily="34" charset="0"/>
              </a:rPr>
              <a:t>Conducted over four months, from January 2022 to May 2022</a:t>
            </a:r>
          </a:p>
          <a:p>
            <a:pPr marL="457200" indent="-457200" defTabSz="2351288" eaLnBrk="1" fontAlgn="auto" hangingPunct="1">
              <a:spcBef>
                <a:spcPts val="0"/>
              </a:spcBef>
              <a:spcAft>
                <a:spcPts val="0"/>
              </a:spcAft>
              <a:buFont typeface="Wingdings" panose="05000000000000000000" pitchFamily="2" charset="2"/>
              <a:buChar char="Ø"/>
              <a:defRPr/>
            </a:pPr>
            <a:r>
              <a:rPr lang="en-US" sz="3200" dirty="0">
                <a:solidFill>
                  <a:prstClr val="black"/>
                </a:solidFill>
                <a:latin typeface="Arial" panose="020B0604020202020204" pitchFamily="34" charset="0"/>
                <a:cs typeface="Arial" panose="020B0604020202020204" pitchFamily="34" charset="0"/>
              </a:rPr>
              <a:t>Chart review of established patients, assessment of newly encountered SCD patients, medication reconciliation, and pre-intervention assessment using ASCQ-Me pain impact short form over one month </a:t>
            </a:r>
          </a:p>
          <a:p>
            <a:pPr marL="457200" indent="-4572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SCD management algorithm (Si-Med Decision Algorithm) implemented</a:t>
            </a:r>
          </a:p>
          <a:p>
            <a:pPr marL="457200" indent="-457200" defTabSz="2351288" eaLnBrk="1" fontAlgn="auto" hangingPunct="1">
              <a:spcBef>
                <a:spcPts val="0"/>
              </a:spcBef>
              <a:spcAft>
                <a:spcPts val="0"/>
              </a:spcAft>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Post-intervention assessment using ASCQ-Me pain impact short form, weekly via phone calls to the patient-participants during the remaining three-month project period</a:t>
            </a: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2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0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0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r>
              <a:rPr lang="en-US" sz="3000" dirty="0">
                <a:latin typeface="Arial" panose="020B0604020202020204" pitchFamily="34" charset="0"/>
                <a:cs typeface="Arial" panose="020B0604020202020204" pitchFamily="34" charset="0"/>
              </a:rPr>
              <a:t>                                              </a:t>
            </a:r>
          </a:p>
          <a:p>
            <a:pPr defTabSz="2351288" eaLnBrk="1" fontAlgn="auto" hangingPunct="1">
              <a:spcBef>
                <a:spcPts val="0"/>
              </a:spcBef>
              <a:spcAft>
                <a:spcPts val="0"/>
              </a:spcAft>
              <a:defRPr/>
            </a:pPr>
            <a:endParaRPr lang="en-US" sz="30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0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0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0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r>
              <a:rPr lang="en-US" sz="2800" dirty="0">
                <a:latin typeface="Arial" panose="020B0604020202020204" pitchFamily="34" charset="0"/>
                <a:cs typeface="Arial" panose="020B0604020202020204" pitchFamily="34" charset="0"/>
              </a:rPr>
              <a:t>                                                    </a:t>
            </a:r>
          </a:p>
          <a:p>
            <a:pPr defTabSz="2351288" eaLnBrk="1" fontAlgn="auto" hangingPunct="1">
              <a:spcBef>
                <a:spcPts val="0"/>
              </a:spcBef>
              <a:spcAft>
                <a:spcPts val="0"/>
              </a:spcAft>
              <a:defRPr/>
            </a:pPr>
            <a:endParaRPr lang="en-US" sz="28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28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28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28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28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28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28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28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r>
              <a:rPr lang="en-US" sz="2800" dirty="0">
                <a:latin typeface="Arial" panose="020B0604020202020204" pitchFamily="34" charset="0"/>
                <a:cs typeface="Arial" panose="020B0604020202020204" pitchFamily="34" charset="0"/>
              </a:rPr>
              <a:t>                                                Figure 3: Si-Med Decision Algorithm</a:t>
            </a:r>
          </a:p>
        </p:txBody>
      </p:sp>
      <p:sp>
        <p:nvSpPr>
          <p:cNvPr id="3" name="TextBox 2">
            <a:extLst>
              <a:ext uri="{FF2B5EF4-FFF2-40B4-BE49-F238E27FC236}">
                <a16:creationId xmlns:a16="http://schemas.microsoft.com/office/drawing/2014/main" id="{A697509B-BB43-4E21-843C-7AEF7365CB77}"/>
              </a:ext>
            </a:extLst>
          </p:cNvPr>
          <p:cNvSpPr txBox="1"/>
          <p:nvPr/>
        </p:nvSpPr>
        <p:spPr>
          <a:xfrm>
            <a:off x="11603069" y="8208758"/>
            <a:ext cx="15755966" cy="2062103"/>
          </a:xfrm>
          <a:prstGeom prst="rect">
            <a:avLst/>
          </a:prstGeom>
          <a:noFill/>
        </p:spPr>
        <p:txBody>
          <a:bodyPr wrap="square">
            <a:spAutoFit/>
          </a:bodyPr>
          <a:lstStyle/>
          <a:p>
            <a:pPr>
              <a:defRPr/>
            </a:pPr>
            <a:r>
              <a:rPr lang="en-US" sz="3200" b="1" dirty="0">
                <a:solidFill>
                  <a:prstClr val="black"/>
                </a:solidFill>
                <a:latin typeface="Arial" panose="020B0604020202020204" pitchFamily="34" charset="0"/>
                <a:cs typeface="Arial" panose="020B0604020202020204" pitchFamily="34" charset="0"/>
              </a:rPr>
              <a:t>Instruments/Tools</a:t>
            </a:r>
          </a:p>
          <a:p>
            <a:pPr marL="457200" indent="-457200">
              <a:buFont typeface="Wingdings" panose="05000000000000000000" pitchFamily="2" charset="2"/>
              <a:buChar char="ü"/>
              <a:defRPr/>
            </a:pPr>
            <a:r>
              <a:rPr lang="en-US" sz="3200" dirty="0">
                <a:solidFill>
                  <a:prstClr val="black"/>
                </a:solidFill>
                <a:latin typeface="Arial" panose="020B0604020202020204" pitchFamily="34" charset="0"/>
                <a:ea typeface="Calibri" panose="020F0502020204030204" pitchFamily="34" charset="0"/>
                <a:cs typeface="Arial" panose="020B0604020202020204" pitchFamily="34" charset="0"/>
              </a:rPr>
              <a:t>Adult Sickle Cell Quality of Life Measurement Information System (ASCQ-Me) Pain Impact Domain Short Form (Paper format)</a:t>
            </a:r>
          </a:p>
          <a:p>
            <a:pPr marL="457200" indent="-457200">
              <a:buFont typeface="Wingdings" panose="05000000000000000000" pitchFamily="2" charset="2"/>
              <a:buChar char="ü"/>
              <a:defRPr/>
            </a:pPr>
            <a:r>
              <a:rPr lang="en-US" sz="3200" dirty="0">
                <a:solidFill>
                  <a:prstClr val="black"/>
                </a:solidFill>
                <a:latin typeface="Arial" panose="020B0604020202020204" pitchFamily="34" charset="0"/>
                <a:ea typeface="Calibri" panose="020F0502020204030204" pitchFamily="34" charset="0"/>
                <a:cs typeface="Arial" panose="020B0604020202020204" pitchFamily="34" charset="0"/>
              </a:rPr>
              <a:t>Assesses the severity of SCD-related pain and its impact on daily functioning</a:t>
            </a:r>
          </a:p>
        </p:txBody>
      </p:sp>
      <p:sp>
        <p:nvSpPr>
          <p:cNvPr id="4" name="TextBox 3">
            <a:extLst>
              <a:ext uri="{FF2B5EF4-FFF2-40B4-BE49-F238E27FC236}">
                <a16:creationId xmlns:a16="http://schemas.microsoft.com/office/drawing/2014/main" id="{56F6A48C-1531-4E08-AA87-A07A77B9B995}"/>
              </a:ext>
            </a:extLst>
          </p:cNvPr>
          <p:cNvSpPr txBox="1"/>
          <p:nvPr/>
        </p:nvSpPr>
        <p:spPr>
          <a:xfrm>
            <a:off x="0" y="13755757"/>
            <a:ext cx="10710625" cy="16558379"/>
          </a:xfrm>
          <a:prstGeom prst="rect">
            <a:avLst/>
          </a:prstGeom>
          <a:noFill/>
        </p:spPr>
        <p:txBody>
          <a:bodyPr wrap="square" rtlCol="0">
            <a:spAutoFit/>
          </a:bodyPr>
          <a:lstStyle/>
          <a:p>
            <a:pPr marL="0" marR="0" lvl="0" indent="0" algn="ctr" defTabSz="2351288" rtl="0" eaLnBrk="1" fontAlgn="auto" latinLnBrk="0" hangingPunct="1">
              <a:spcBef>
                <a:spcPts val="0"/>
              </a:spcBef>
              <a:spcAft>
                <a:spcPts val="0"/>
              </a:spcAft>
              <a:buClrTx/>
              <a:buSzTx/>
              <a:buFontTx/>
              <a:buNone/>
              <a:tabLst/>
              <a:defRPr/>
            </a:pPr>
            <a:endParaRPr kumimoji="0" lang="en-US" sz="3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2351288" rtl="0" eaLnBrk="1" fontAlgn="auto" latinLnBrk="0" hangingPunct="1">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MODEL/NURSING THEORY</a:t>
            </a:r>
          </a:p>
          <a:p>
            <a:pPr marL="457200" marR="0" lvl="0" indent="-457200" algn="l" defTabSz="2351288" rtl="0" eaLnBrk="1" fontAlgn="auto" latinLnBrk="0" hangingPunct="1">
              <a:spcBef>
                <a:spcPts val="0"/>
              </a:spcBef>
              <a:spcAft>
                <a:spcPts val="0"/>
              </a:spcAft>
              <a:buClrTx/>
              <a:buSzTx/>
              <a:buFont typeface="Wingdings" panose="05000000000000000000" pitchFamily="2" charset="2"/>
              <a:buChar char="v"/>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Quality </a:t>
            </a:r>
            <a:r>
              <a:rPr lang="en-US" sz="3200" dirty="0">
                <a:solidFill>
                  <a:prstClr val="black"/>
                </a:solidFill>
                <a:latin typeface="Arial" panose="020B0604020202020204" pitchFamily="34" charset="0"/>
                <a:ea typeface="Calibri" panose="020F0502020204030204" pitchFamily="34" charset="0"/>
                <a:cs typeface="Arial" panose="020B0604020202020204" pitchFamily="34" charset="0"/>
              </a:rPr>
              <a:t>Improvement</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model</a:t>
            </a:r>
          </a:p>
          <a:p>
            <a:pPr marR="0" lvl="0" algn="l" defTabSz="2351288" rtl="0" eaLnBrk="1" fontAlgn="auto" latinLnBrk="0" hangingPunct="1">
              <a:spcBef>
                <a:spcPts val="0"/>
              </a:spcBef>
              <a:spcAft>
                <a:spcPts val="0"/>
              </a:spcAft>
              <a:buClrTx/>
              <a:buSzTx/>
              <a:tabLst/>
              <a:defRPr/>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171450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171450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171450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171450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r>
              <a:rPr lang="en-US" sz="3200" dirty="0">
                <a:solidFill>
                  <a:prstClr val="black"/>
                </a:solidFill>
                <a:latin typeface="Arial" panose="020B0604020202020204" pitchFamily="34" charset="0"/>
                <a:cs typeface="Arial" panose="020B0604020202020204" pitchFamily="34" charset="0"/>
              </a:rPr>
              <a:t>   </a:t>
            </a:r>
            <a:r>
              <a:rPr lang="en-US" sz="2800" dirty="0">
                <a:solidFill>
                  <a:prstClr val="black"/>
                </a:solidFill>
                <a:latin typeface="Arial" panose="020B0604020202020204" pitchFamily="34" charset="0"/>
                <a:cs typeface="Arial" panose="020B0604020202020204" pitchFamily="34" charset="0"/>
              </a:rPr>
              <a:t>Figure 1: The Quality Health Outcomes Model (Moore, 2015)</a:t>
            </a:r>
          </a:p>
          <a:p>
            <a:pPr marL="0" lvl="1" indent="0" defTabSz="2351288" eaLnBrk="1" fontAlgn="auto" hangingPunct="1">
              <a:spcBef>
                <a:spcPts val="0"/>
              </a:spcBef>
              <a:spcAft>
                <a:spcPts val="0"/>
              </a:spcAft>
              <a:defRPr/>
            </a:pPr>
            <a:endParaRPr lang="en-US" sz="28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2800" dirty="0">
              <a:solidFill>
                <a:prstClr val="black"/>
              </a:solidFill>
              <a:latin typeface="Arial" panose="020B0604020202020204" pitchFamily="34" charset="0"/>
              <a:cs typeface="Arial" panose="020B0604020202020204" pitchFamily="34" charset="0"/>
            </a:endParaRPr>
          </a:p>
          <a:p>
            <a:pPr marL="457200" lvl="1" indent="-457200" defTabSz="2351288" eaLnBrk="1" fontAlgn="auto" hangingPunct="1">
              <a:spcBef>
                <a:spcPts val="0"/>
              </a:spcBef>
              <a:spcAft>
                <a:spcPts val="0"/>
              </a:spcAft>
              <a:buFont typeface="Wingdings" panose="05000000000000000000" pitchFamily="2" charset="2"/>
              <a:buChar char="v"/>
              <a:defRPr/>
            </a:pPr>
            <a:r>
              <a:rPr lang="en-US" sz="3200" dirty="0">
                <a:solidFill>
                  <a:prstClr val="black"/>
                </a:solidFill>
                <a:latin typeface="Arial" panose="020B0604020202020204" pitchFamily="34" charset="0"/>
                <a:cs typeface="Arial" panose="020B0604020202020204" pitchFamily="34" charset="0"/>
              </a:rPr>
              <a:t>Nursing</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Theory</a:t>
            </a: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24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24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2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30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28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28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28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28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28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endParaRPr lang="en-US" sz="2800" dirty="0">
              <a:solidFill>
                <a:prstClr val="black"/>
              </a:solidFill>
              <a:latin typeface="Arial" panose="020B0604020202020204" pitchFamily="34" charset="0"/>
              <a:cs typeface="Arial" panose="020B0604020202020204" pitchFamily="34" charset="0"/>
            </a:endParaRPr>
          </a:p>
          <a:p>
            <a:pPr marL="0" lvl="1" indent="0" defTabSz="2351288" eaLnBrk="1" fontAlgn="auto" hangingPunct="1">
              <a:spcBef>
                <a:spcPts val="0"/>
              </a:spcBef>
              <a:spcAft>
                <a:spcPts val="0"/>
              </a:spcAft>
              <a:defRPr/>
            </a:pPr>
            <a:r>
              <a:rPr lang="en-US" sz="2800" dirty="0">
                <a:solidFill>
                  <a:prstClr val="black"/>
                </a:solidFill>
                <a:latin typeface="Arial" panose="020B0604020202020204" pitchFamily="34" charset="0"/>
                <a:cs typeface="Arial" panose="020B0604020202020204" pitchFamily="34" charset="0"/>
              </a:rPr>
              <a:t>  </a:t>
            </a:r>
          </a:p>
          <a:p>
            <a:pPr marL="0" lvl="1" indent="0" defTabSz="2351288" eaLnBrk="1" fontAlgn="auto" hangingPunct="1">
              <a:spcBef>
                <a:spcPts val="0"/>
              </a:spcBef>
              <a:spcAft>
                <a:spcPts val="0"/>
              </a:spcAft>
              <a:defRPr/>
            </a:pPr>
            <a:r>
              <a:rPr lang="en-US" sz="2800" dirty="0">
                <a:solidFill>
                  <a:prstClr val="black"/>
                </a:solidFill>
                <a:latin typeface="Arial" panose="020B0604020202020204" pitchFamily="34" charset="0"/>
                <a:cs typeface="Arial" panose="020B0604020202020204" pitchFamily="34" charset="0"/>
              </a:rPr>
              <a:t>Figure 2: Kolcaba’s Comfort Theory (Kolcaba, 2018) </a:t>
            </a:r>
          </a:p>
        </p:txBody>
      </p:sp>
      <p:pic>
        <p:nvPicPr>
          <p:cNvPr id="16" name="Picture 15">
            <a:extLst>
              <a:ext uri="{FF2B5EF4-FFF2-40B4-BE49-F238E27FC236}">
                <a16:creationId xmlns:a16="http://schemas.microsoft.com/office/drawing/2014/main" id="{8244B654-5227-8473-6901-5B69AA26CE35}"/>
              </a:ext>
            </a:extLst>
          </p:cNvPr>
          <p:cNvPicPr>
            <a:picLocks noChangeAspect="1"/>
          </p:cNvPicPr>
          <p:nvPr/>
        </p:nvPicPr>
        <p:blipFill>
          <a:blip r:embed="rId4"/>
          <a:stretch>
            <a:fillRect/>
          </a:stretch>
        </p:blipFill>
        <p:spPr>
          <a:xfrm>
            <a:off x="287197" y="23641162"/>
            <a:ext cx="9814866" cy="5503389"/>
          </a:xfrm>
          <a:prstGeom prst="rect">
            <a:avLst/>
          </a:prstGeom>
        </p:spPr>
      </p:pic>
      <p:pic>
        <p:nvPicPr>
          <p:cNvPr id="42" name="Picture 41">
            <a:extLst>
              <a:ext uri="{FF2B5EF4-FFF2-40B4-BE49-F238E27FC236}">
                <a16:creationId xmlns:a16="http://schemas.microsoft.com/office/drawing/2014/main" id="{03216361-EB92-DD06-868F-41D53FE3BF59}"/>
              </a:ext>
            </a:extLst>
          </p:cNvPr>
          <p:cNvPicPr>
            <a:picLocks noChangeAspect="1"/>
          </p:cNvPicPr>
          <p:nvPr/>
        </p:nvPicPr>
        <p:blipFill>
          <a:blip r:embed="rId5"/>
          <a:stretch>
            <a:fillRect/>
          </a:stretch>
        </p:blipFill>
        <p:spPr>
          <a:xfrm>
            <a:off x="195534" y="15528918"/>
            <a:ext cx="10022731" cy="5815233"/>
          </a:xfrm>
          <a:prstGeom prst="rect">
            <a:avLst/>
          </a:prstGeom>
        </p:spPr>
      </p:pic>
      <p:pic>
        <p:nvPicPr>
          <p:cNvPr id="46" name="Picture 45">
            <a:extLst>
              <a:ext uri="{FF2B5EF4-FFF2-40B4-BE49-F238E27FC236}">
                <a16:creationId xmlns:a16="http://schemas.microsoft.com/office/drawing/2014/main" id="{0F47F6A0-E685-4356-4851-2D0D487084D7}"/>
              </a:ext>
            </a:extLst>
          </p:cNvPr>
          <p:cNvPicPr>
            <a:picLocks noChangeAspect="1"/>
          </p:cNvPicPr>
          <p:nvPr/>
        </p:nvPicPr>
        <p:blipFill>
          <a:blip r:embed="rId6"/>
          <a:stretch>
            <a:fillRect/>
          </a:stretch>
        </p:blipFill>
        <p:spPr>
          <a:xfrm>
            <a:off x="10526849" y="14026196"/>
            <a:ext cx="18105430" cy="17306035"/>
          </a:xfrm>
          <a:prstGeom prst="rect">
            <a:avLst/>
          </a:prstGeom>
        </p:spPr>
      </p:pic>
      <p:pic>
        <p:nvPicPr>
          <p:cNvPr id="48" name="Picture 47">
            <a:extLst>
              <a:ext uri="{FF2B5EF4-FFF2-40B4-BE49-F238E27FC236}">
                <a16:creationId xmlns:a16="http://schemas.microsoft.com/office/drawing/2014/main" id="{923F2BE7-6E97-5DAD-834D-970FE8D5D2DE}"/>
              </a:ext>
            </a:extLst>
          </p:cNvPr>
          <p:cNvPicPr>
            <a:picLocks noChangeAspect="1"/>
          </p:cNvPicPr>
          <p:nvPr/>
        </p:nvPicPr>
        <p:blipFill>
          <a:blip r:embed="rId7"/>
          <a:stretch>
            <a:fillRect/>
          </a:stretch>
        </p:blipFill>
        <p:spPr>
          <a:xfrm>
            <a:off x="29157401" y="22379831"/>
            <a:ext cx="9324483" cy="9129057"/>
          </a:xfrm>
          <a:prstGeom prst="rect">
            <a:avLst/>
          </a:prstGeom>
        </p:spPr>
      </p:pic>
      <p:pic>
        <p:nvPicPr>
          <p:cNvPr id="50" name="Picture 49">
            <a:extLst>
              <a:ext uri="{FF2B5EF4-FFF2-40B4-BE49-F238E27FC236}">
                <a16:creationId xmlns:a16="http://schemas.microsoft.com/office/drawing/2014/main" id="{BF46DB39-82E6-A456-5EB6-93935A77FDB7}"/>
              </a:ext>
            </a:extLst>
          </p:cNvPr>
          <p:cNvPicPr>
            <a:picLocks noChangeAspect="1"/>
          </p:cNvPicPr>
          <p:nvPr/>
        </p:nvPicPr>
        <p:blipFill>
          <a:blip r:embed="rId8"/>
          <a:stretch>
            <a:fillRect/>
          </a:stretch>
        </p:blipFill>
        <p:spPr>
          <a:xfrm>
            <a:off x="29202467" y="19592060"/>
            <a:ext cx="9559314" cy="2885871"/>
          </a:xfrm>
          <a:prstGeom prst="rect">
            <a:avLst/>
          </a:prstGeom>
        </p:spPr>
      </p:pic>
      <p:pic>
        <p:nvPicPr>
          <p:cNvPr id="52" name="Picture 51">
            <a:extLst>
              <a:ext uri="{FF2B5EF4-FFF2-40B4-BE49-F238E27FC236}">
                <a16:creationId xmlns:a16="http://schemas.microsoft.com/office/drawing/2014/main" id="{B6E31071-605A-C033-B7E4-0E47827D767D}"/>
              </a:ext>
            </a:extLst>
          </p:cNvPr>
          <p:cNvPicPr>
            <a:picLocks noChangeAspect="1"/>
          </p:cNvPicPr>
          <p:nvPr/>
        </p:nvPicPr>
        <p:blipFill>
          <a:blip r:embed="rId9"/>
          <a:stretch>
            <a:fillRect/>
          </a:stretch>
        </p:blipFill>
        <p:spPr>
          <a:xfrm>
            <a:off x="29173910" y="7772687"/>
            <a:ext cx="9313376" cy="10231868"/>
          </a:xfrm>
          <a:prstGeom prst="rect">
            <a:avLst/>
          </a:prstGeom>
        </p:spPr>
      </p:pic>
      <p:pic>
        <p:nvPicPr>
          <p:cNvPr id="54" name="Picture 53">
            <a:extLst>
              <a:ext uri="{FF2B5EF4-FFF2-40B4-BE49-F238E27FC236}">
                <a16:creationId xmlns:a16="http://schemas.microsoft.com/office/drawing/2014/main" id="{0A342ED4-2B9E-2590-69AD-5CAC8512A451}"/>
              </a:ext>
            </a:extLst>
          </p:cNvPr>
          <p:cNvPicPr>
            <a:picLocks noChangeAspect="1"/>
          </p:cNvPicPr>
          <p:nvPr/>
        </p:nvPicPr>
        <p:blipFill>
          <a:blip r:embed="rId10"/>
          <a:stretch>
            <a:fillRect/>
          </a:stretch>
        </p:blipFill>
        <p:spPr>
          <a:xfrm>
            <a:off x="29173910" y="3472225"/>
            <a:ext cx="9666402" cy="4495515"/>
          </a:xfrm>
          <a:prstGeom prst="rect">
            <a:avLst/>
          </a:prstGeom>
        </p:spPr>
      </p:pic>
      <p:pic>
        <p:nvPicPr>
          <p:cNvPr id="11" name="Picture 10">
            <a:extLst>
              <a:ext uri="{FF2B5EF4-FFF2-40B4-BE49-F238E27FC236}">
                <a16:creationId xmlns:a16="http://schemas.microsoft.com/office/drawing/2014/main" id="{AE775A26-FCFD-A1EA-CEA6-35DCE0FF0507}"/>
              </a:ext>
            </a:extLst>
          </p:cNvPr>
          <p:cNvPicPr>
            <a:picLocks noChangeAspect="1"/>
          </p:cNvPicPr>
          <p:nvPr/>
        </p:nvPicPr>
        <p:blipFill>
          <a:blip r:embed="rId11"/>
          <a:stretch>
            <a:fillRect/>
          </a:stretch>
        </p:blipFill>
        <p:spPr>
          <a:xfrm>
            <a:off x="42106570" y="28975016"/>
            <a:ext cx="4295815" cy="245439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20156</TotalTime>
  <Words>821</Words>
  <Application>Microsoft Office PowerPoint</Application>
  <PresentationFormat>Custom</PresentationFormat>
  <Paragraphs>132</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Lato</vt:lpstr>
      <vt:lpstr>Wingdings</vt:lpstr>
      <vt:lpstr>Office Theme</vt:lpstr>
      <vt:lpstr>Custom Design</vt:lpstr>
      <vt:lpstr>PowerPoint Presentation</vt:lpstr>
    </vt:vector>
  </TitlesOfParts>
  <Manager/>
  <Company>USF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Kyrstin DiMercurio</dc:creator>
  <cp:keywords/>
  <dc:description/>
  <cp:lastModifiedBy>Eva Okereke-Enechukwu</cp:lastModifiedBy>
  <cp:revision>212</cp:revision>
  <cp:lastPrinted>2022-06-04T01:25:56Z</cp:lastPrinted>
  <dcterms:created xsi:type="dcterms:W3CDTF">2019-10-07T13:38:40Z</dcterms:created>
  <dcterms:modified xsi:type="dcterms:W3CDTF">2022-07-12T02:54:53Z</dcterms:modified>
  <cp:category/>
</cp:coreProperties>
</file>