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493776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2" d="100"/>
          <a:sy n="22" d="100"/>
        </p:scale>
        <p:origin x="78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xfrm>
            <a:off x="1143000" y="685800"/>
            <a:ext cx="4572000" cy="3429000"/>
          </a:xfrm>
          <a:prstGeom prst="rect">
            <a:avLst/>
          </a:prstGeom>
        </p:spPr>
        <p:txBody>
          <a:bodyPr/>
          <a:lstStyle/>
          <a:p>
            <a:endParaRPr/>
          </a:p>
        </p:txBody>
      </p:sp>
      <p:sp>
        <p:nvSpPr>
          <p:cNvPr id="185" name="Shape 18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qrcode-monkey.co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qr-code-generator.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hape 205"/>
          <p:cNvSpPr>
            <a:spLocks noGrp="1" noRot="1" noChangeAspect="1"/>
          </p:cNvSpPr>
          <p:nvPr>
            <p:ph type="sldImg"/>
          </p:nvPr>
        </p:nvSpPr>
        <p:spPr>
          <a:xfrm>
            <a:off x="857250" y="685800"/>
            <a:ext cx="5143500" cy="3429000"/>
          </a:xfrm>
          <a:prstGeom prst="rect">
            <a:avLst/>
          </a:prstGeom>
        </p:spPr>
        <p:txBody>
          <a:bodyPr/>
          <a:lstStyle/>
          <a:p>
            <a:endParaRPr/>
          </a:p>
        </p:txBody>
      </p:sp>
      <p:sp>
        <p:nvSpPr>
          <p:cNvPr id="206" name="Shape 206"/>
          <p:cNvSpPr>
            <a:spLocks noGrp="1"/>
          </p:cNvSpPr>
          <p:nvPr>
            <p:ph type="body" sz="quarter" idx="1"/>
          </p:nvPr>
        </p:nvSpPr>
        <p:spPr>
          <a:prstGeom prst="rect">
            <a:avLst/>
          </a:prstGeom>
        </p:spPr>
        <p:txBody>
          <a:bodyPr/>
          <a:lstStyle/>
          <a:p>
            <a:pPr marL="171450" indent="-171450">
              <a:spcBef>
                <a:spcPts val="0"/>
              </a:spcBef>
              <a:buSzPct val="100000"/>
              <a:buChar char="-"/>
            </a:pPr>
            <a:r>
              <a:rPr dirty="0"/>
              <a:t>Use Arial font</a:t>
            </a:r>
          </a:p>
          <a:p>
            <a:pPr marL="171450" indent="-171450">
              <a:spcBef>
                <a:spcPts val="0"/>
              </a:spcBef>
              <a:buSzPct val="100000"/>
              <a:buChar char="-"/>
            </a:pPr>
            <a:r>
              <a:rPr dirty="0"/>
              <a:t>For text boxes: </a:t>
            </a:r>
            <a:r>
              <a:rPr b="1" dirty="0"/>
              <a:t>Do not drop below font size 28</a:t>
            </a:r>
            <a:r>
              <a:rPr dirty="0"/>
              <a:t>, but if you have extra space, you can up the font size until the space is full.</a:t>
            </a:r>
          </a:p>
          <a:p>
            <a:pPr marL="171450" indent="-171450">
              <a:spcBef>
                <a:spcPts val="0"/>
              </a:spcBef>
              <a:buSzPct val="100000"/>
              <a:buChar char="-"/>
            </a:pPr>
            <a:r>
              <a:rPr dirty="0"/>
              <a:t>You can move around and customize the template to best fit your information. </a:t>
            </a:r>
          </a:p>
          <a:p>
            <a:pPr marL="171450" indent="-171450">
              <a:spcBef>
                <a:spcPts val="0"/>
              </a:spcBef>
              <a:buSzPct val="100000"/>
              <a:buChar char="-"/>
            </a:pPr>
            <a:r>
              <a:rPr dirty="0"/>
              <a:t>Create a QR Code here: </a:t>
            </a:r>
            <a:r>
              <a:rPr u="sng" dirty="0">
                <a:solidFill>
                  <a:srgbClr val="0000FF"/>
                </a:solidFill>
                <a:uFill>
                  <a:solidFill>
                    <a:srgbClr val="0000FF"/>
                  </a:solidFill>
                </a:uFill>
                <a:hlinkClick r:id="rId3"/>
              </a:rPr>
              <a:t>https://www.qrcode-monkey.com/ </a:t>
            </a:r>
            <a:r>
              <a:rPr dirty="0"/>
              <a:t> </a:t>
            </a:r>
            <a:r>
              <a:rPr dirty="0">
                <a:solidFill>
                  <a:srgbClr val="2196F3"/>
                </a:solidFill>
                <a:latin typeface="Lato"/>
                <a:ea typeface="Lato"/>
                <a:cs typeface="Lato"/>
                <a:sym typeface="Lato"/>
              </a:rPr>
              <a:t>or here: </a:t>
            </a:r>
            <a:r>
              <a:rPr u="sng" dirty="0">
                <a:solidFill>
                  <a:srgbClr val="0000FF"/>
                </a:solidFill>
                <a:uFill>
                  <a:solidFill>
                    <a:srgbClr val="0000FF"/>
                  </a:solidFill>
                </a:uFill>
                <a:latin typeface="Lato"/>
                <a:ea typeface="Lato"/>
                <a:cs typeface="Lato"/>
                <a:sym typeface="Lato"/>
                <a:hlinkClick r:id="rId4"/>
              </a:rPr>
              <a:t>https://www.qr-code-generator.com/</a:t>
            </a:r>
            <a:endParaRPr dirty="0">
              <a:solidFill>
                <a:srgbClr val="2196F3"/>
              </a:solidFill>
              <a:latin typeface="Lato"/>
              <a:ea typeface="Lato"/>
              <a:cs typeface="Lato"/>
              <a:sym typeface="Lato"/>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Custom Layout">
    <p:spTree>
      <p:nvGrpSpPr>
        <p:cNvPr id="1" name=""/>
        <p:cNvGrpSpPr/>
        <p:nvPr/>
      </p:nvGrpSpPr>
      <p:grpSpPr>
        <a:xfrm>
          <a:off x="0" y="0"/>
          <a:ext cx="0" cy="0"/>
          <a:chOff x="0" y="0"/>
          <a:chExt cx="0" cy="0"/>
        </a:xfrm>
      </p:grpSpPr>
      <p:sp>
        <p:nvSpPr>
          <p:cNvPr id="12"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87" name="Title Text"/>
          <p:cNvSpPr>
            <a:spLocks noGrp="1"/>
          </p:cNvSpPr>
          <p:nvPr>
            <p:ph type="title"/>
          </p:nvPr>
        </p:nvSpPr>
        <p:spPr>
          <a:xfrm>
            <a:off x="9678354" y="23042880"/>
            <a:ext cx="29626562" cy="2720343"/>
          </a:xfrm>
          <a:prstGeom prst="rect">
            <a:avLst/>
          </a:prstGeom>
        </p:spPr>
        <p:txBody>
          <a:bodyPr anchor="b">
            <a:normAutofit/>
          </a:bodyPr>
          <a:lstStyle>
            <a:lvl1pPr algn="l">
              <a:defRPr sz="10300" b="1"/>
            </a:lvl1pPr>
          </a:lstStyle>
          <a:p>
            <a:r>
              <a:t>Title Text</a:t>
            </a:r>
          </a:p>
        </p:txBody>
      </p:sp>
      <p:sp>
        <p:nvSpPr>
          <p:cNvPr id="88" name="Picture Placeholder 2"/>
          <p:cNvSpPr>
            <a:spLocks noGrp="1"/>
          </p:cNvSpPr>
          <p:nvPr>
            <p:ph type="pic" sz="half" idx="13"/>
          </p:nvPr>
        </p:nvSpPr>
        <p:spPr>
          <a:xfrm>
            <a:off x="9678354" y="2941320"/>
            <a:ext cx="29626562" cy="19751040"/>
          </a:xfrm>
          <a:prstGeom prst="rect">
            <a:avLst/>
          </a:prstGeom>
        </p:spPr>
        <p:txBody>
          <a:bodyPr lIns="91439" tIns="45719" rIns="91439" bIns="45719"/>
          <a:lstStyle/>
          <a:p>
            <a:endParaRPr/>
          </a:p>
        </p:txBody>
      </p:sp>
      <p:sp>
        <p:nvSpPr>
          <p:cNvPr id="89" name="Body Level One…"/>
          <p:cNvSpPr>
            <a:spLocks noGrp="1"/>
          </p:cNvSpPr>
          <p:nvPr>
            <p:ph type="body" sz="quarter" idx="1"/>
          </p:nvPr>
        </p:nvSpPr>
        <p:spPr>
          <a:xfrm>
            <a:off x="9678354" y="25763221"/>
            <a:ext cx="29626562" cy="3863339"/>
          </a:xfrm>
          <a:prstGeom prst="rect">
            <a:avLst/>
          </a:prstGeom>
        </p:spPr>
        <p:txBody>
          <a:bodyPr>
            <a:normAutofit/>
          </a:bodyPr>
          <a:lstStyle>
            <a:lvl1pPr marL="0" indent="0">
              <a:spcBef>
                <a:spcPts val="1700"/>
              </a:spcBef>
              <a:buSzTx/>
              <a:buFontTx/>
              <a:buNone/>
              <a:defRPr sz="7200"/>
            </a:lvl1pPr>
            <a:lvl2pPr marL="0" indent="2351288">
              <a:spcBef>
                <a:spcPts val="1700"/>
              </a:spcBef>
              <a:buSzTx/>
              <a:buFontTx/>
              <a:buNone/>
              <a:defRPr sz="7200"/>
            </a:lvl2pPr>
            <a:lvl3pPr marL="0" indent="4702576">
              <a:spcBef>
                <a:spcPts val="1700"/>
              </a:spcBef>
              <a:buSzTx/>
              <a:buFontTx/>
              <a:buNone/>
              <a:defRPr sz="7200"/>
            </a:lvl3pPr>
            <a:lvl4pPr marL="0" indent="7053864">
              <a:spcBef>
                <a:spcPts val="1700"/>
              </a:spcBef>
              <a:buSzTx/>
              <a:buFontTx/>
              <a:buNone/>
              <a:defRPr sz="7200"/>
            </a:lvl4pPr>
            <a:lvl5pPr marL="0" indent="9405153">
              <a:spcBef>
                <a:spcPts val="1700"/>
              </a:spcBef>
              <a:buSzTx/>
              <a:buFontTx/>
              <a:buNone/>
              <a:defRPr sz="7200"/>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and Vertical Text">
    <p:spTree>
      <p:nvGrpSpPr>
        <p:cNvPr id="1" name=""/>
        <p:cNvGrpSpPr/>
        <p:nvPr/>
      </p:nvGrpSpPr>
      <p:grpSpPr>
        <a:xfrm>
          <a:off x="0" y="0"/>
          <a:ext cx="0" cy="0"/>
          <a:chOff x="0" y="0"/>
          <a:chExt cx="0" cy="0"/>
        </a:xfrm>
      </p:grpSpPr>
      <p:sp>
        <p:nvSpPr>
          <p:cNvPr id="97" name="Title Text"/>
          <p:cNvSpPr>
            <a:spLocks noGrp="1"/>
          </p:cNvSpPr>
          <p:nvPr>
            <p:ph type="title"/>
          </p:nvPr>
        </p:nvSpPr>
        <p:spPr>
          <a:xfrm>
            <a:off x="2468563" y="1317625"/>
            <a:ext cx="44440476" cy="5486400"/>
          </a:xfrm>
          <a:prstGeom prst="rect">
            <a:avLst/>
          </a:prstGeom>
        </p:spPr>
        <p:txBody>
          <a:bodyPr>
            <a:normAutofit/>
          </a:bodyPr>
          <a:lstStyle/>
          <a:p>
            <a:r>
              <a:t>Title Text</a:t>
            </a:r>
          </a:p>
        </p:txBody>
      </p:sp>
      <p:sp>
        <p:nvSpPr>
          <p:cNvPr id="98" name="Body Level One…"/>
          <p:cNvSpPr>
            <a:spLocks noGrp="1"/>
          </p:cNvSpPr>
          <p:nvPr>
            <p:ph type="body" idx="1"/>
          </p:nvPr>
        </p:nvSpPr>
        <p:spPr>
          <a:xfrm>
            <a:off x="2468563" y="7680325"/>
            <a:ext cx="44440476" cy="21724938"/>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99"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06"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Only">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13" name="Title Text"/>
          <p:cNvSpPr>
            <a:spLocks noGrp="1"/>
          </p:cNvSpPr>
          <p:nvPr>
            <p:ph type="title"/>
          </p:nvPr>
        </p:nvSpPr>
        <p:spPr>
          <a:xfrm>
            <a:off x="15614682" y="6149997"/>
            <a:ext cx="31294038" cy="12562548"/>
          </a:xfrm>
          <a:prstGeom prst="rect">
            <a:avLst/>
          </a:prstGeom>
        </p:spPr>
        <p:txBody>
          <a:bodyPr lIns="45719" tIns="45719" rIns="45719" bIns="45719">
            <a:normAutofit/>
          </a:bodyPr>
          <a:lstStyle>
            <a:lvl1pPr defTabSz="457200">
              <a:defRPr sz="4400"/>
            </a:lvl1pPr>
          </a:lstStyle>
          <a:p>
            <a:r>
              <a:t>Title Text</a:t>
            </a:r>
          </a:p>
        </p:txBody>
      </p:sp>
      <p:sp>
        <p:nvSpPr>
          <p:cNvPr id="114" name="Slide Number"/>
          <p:cNvSpPr>
            <a:spLocks noGrp="1"/>
          </p:cNvSpPr>
          <p:nvPr>
            <p:ph type="sldNum" sz="quarter" idx="2"/>
          </p:nvPr>
        </p:nvSpPr>
        <p:spPr>
          <a:xfrm>
            <a:off x="45952091" y="30871163"/>
            <a:ext cx="956628" cy="1031241"/>
          </a:xfrm>
          <a:prstGeom prst="rect">
            <a:avLst/>
          </a:prstGeom>
        </p:spPr>
        <p:txBody>
          <a:bodyPr lIns="45719" tIns="45719" rIns="45719" bIns="45719"/>
          <a:lstStyle>
            <a:lvl1pPr>
              <a:defRPr sz="64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Section Header">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21" name="Title Text"/>
          <p:cNvSpPr>
            <a:spLocks noGrp="1"/>
          </p:cNvSpPr>
          <p:nvPr>
            <p:ph type="title"/>
          </p:nvPr>
        </p:nvSpPr>
        <p:spPr>
          <a:xfrm>
            <a:off x="3900489" y="21150073"/>
            <a:ext cx="41970962" cy="6537959"/>
          </a:xfrm>
          <a:prstGeom prst="rect">
            <a:avLst/>
          </a:prstGeom>
        </p:spPr>
        <p:txBody>
          <a:bodyPr lIns="45719" tIns="45719" rIns="45719" bIns="45719" anchor="t">
            <a:normAutofit/>
          </a:bodyPr>
          <a:lstStyle>
            <a:lvl1pPr algn="l" defTabSz="457200">
              <a:defRPr sz="21600" b="1" cap="all"/>
            </a:lvl1pPr>
          </a:lstStyle>
          <a:p>
            <a:r>
              <a:t>Title Text</a:t>
            </a:r>
          </a:p>
        </p:txBody>
      </p:sp>
      <p:sp>
        <p:nvSpPr>
          <p:cNvPr id="122" name="Body Level One…"/>
          <p:cNvSpPr>
            <a:spLocks noGrp="1"/>
          </p:cNvSpPr>
          <p:nvPr>
            <p:ph type="body" sz="quarter" idx="1"/>
          </p:nvPr>
        </p:nvSpPr>
        <p:spPr>
          <a:xfrm>
            <a:off x="3900489" y="13953749"/>
            <a:ext cx="41970962" cy="7196334"/>
          </a:xfrm>
          <a:prstGeom prst="rect">
            <a:avLst/>
          </a:prstGeom>
        </p:spPr>
        <p:txBody>
          <a:bodyPr lIns="45719" tIns="45719" rIns="45719" bIns="45719" anchor="b">
            <a:normAutofit/>
          </a:bodyPr>
          <a:lstStyle>
            <a:lvl1pPr marL="0" indent="0" defTabSz="457200">
              <a:spcBef>
                <a:spcPts val="2500"/>
              </a:spcBef>
              <a:buSzTx/>
              <a:buFontTx/>
              <a:buNone/>
              <a:defRPr sz="10800">
                <a:solidFill>
                  <a:srgbClr val="888888"/>
                </a:solidFill>
              </a:defRPr>
            </a:lvl1pPr>
            <a:lvl2pPr marL="0" indent="2468879" defTabSz="457200">
              <a:spcBef>
                <a:spcPts val="2500"/>
              </a:spcBef>
              <a:buSzTx/>
              <a:buFontTx/>
              <a:buNone/>
              <a:defRPr sz="10800">
                <a:solidFill>
                  <a:srgbClr val="888888"/>
                </a:solidFill>
              </a:defRPr>
            </a:lvl2pPr>
            <a:lvl3pPr marL="0" indent="4937759" defTabSz="457200">
              <a:spcBef>
                <a:spcPts val="2500"/>
              </a:spcBef>
              <a:buSzTx/>
              <a:buFontTx/>
              <a:buNone/>
              <a:defRPr sz="10800">
                <a:solidFill>
                  <a:srgbClr val="888888"/>
                </a:solidFill>
              </a:defRPr>
            </a:lvl3pPr>
            <a:lvl4pPr marL="0" indent="7406640" defTabSz="457200">
              <a:spcBef>
                <a:spcPts val="2500"/>
              </a:spcBef>
              <a:buSzTx/>
              <a:buFontTx/>
              <a:buNone/>
              <a:defRPr sz="10800">
                <a:solidFill>
                  <a:srgbClr val="888888"/>
                </a:solidFill>
              </a:defRPr>
            </a:lvl4pPr>
            <a:lvl5pPr marL="0" indent="9875519" defTabSz="457200">
              <a:spcBef>
                <a:spcPts val="2500"/>
              </a:spcBef>
              <a:buSzTx/>
              <a:buFontTx/>
              <a:buNone/>
              <a:defRPr sz="108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23" name="Slide Number"/>
          <p:cNvSpPr>
            <a:spLocks noGrp="1"/>
          </p:cNvSpPr>
          <p:nvPr>
            <p:ph type="sldNum" sz="quarter" idx="2"/>
          </p:nvPr>
        </p:nvSpPr>
        <p:spPr>
          <a:xfrm>
            <a:off x="45952091" y="30871163"/>
            <a:ext cx="956628" cy="1031241"/>
          </a:xfrm>
          <a:prstGeom prst="rect">
            <a:avLst/>
          </a:prstGeom>
        </p:spPr>
        <p:txBody>
          <a:bodyPr lIns="45719" tIns="45719" rIns="45719" bIns="45719"/>
          <a:lstStyle>
            <a:lvl1pPr>
              <a:defRPr sz="64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30" name="Title Text"/>
          <p:cNvSpPr>
            <a:spLocks noGrp="1"/>
          </p:cNvSpPr>
          <p:nvPr>
            <p:ph type="title"/>
          </p:nvPr>
        </p:nvSpPr>
        <p:spPr>
          <a:xfrm>
            <a:off x="3703320" y="10222997"/>
            <a:ext cx="41970961" cy="7059170"/>
          </a:xfrm>
          <a:prstGeom prst="rect">
            <a:avLst/>
          </a:prstGeom>
        </p:spPr>
        <p:txBody>
          <a:bodyPr lIns="45719" tIns="45719" rIns="45719" bIns="45719">
            <a:normAutofit/>
          </a:bodyPr>
          <a:lstStyle>
            <a:lvl1pPr defTabSz="457200">
              <a:defRPr sz="4400"/>
            </a:lvl1pPr>
          </a:lstStyle>
          <a:p>
            <a:r>
              <a:t>Title Text</a:t>
            </a:r>
          </a:p>
        </p:txBody>
      </p:sp>
      <p:sp>
        <p:nvSpPr>
          <p:cNvPr id="131" name="Body Level One…"/>
          <p:cNvSpPr>
            <a:spLocks noGrp="1"/>
          </p:cNvSpPr>
          <p:nvPr>
            <p:ph type="body" sz="quarter" idx="1"/>
          </p:nvPr>
        </p:nvSpPr>
        <p:spPr>
          <a:xfrm>
            <a:off x="7406640" y="18653760"/>
            <a:ext cx="34564322" cy="8412481"/>
          </a:xfrm>
          <a:prstGeom prst="rect">
            <a:avLst/>
          </a:prstGeom>
        </p:spPr>
        <p:txBody>
          <a:bodyPr lIns="45719" tIns="45719" rIns="45719" bIns="45719">
            <a:normAutofit/>
          </a:bodyPr>
          <a:lstStyle>
            <a:lvl1pPr marL="0" indent="0" algn="ctr" defTabSz="457200">
              <a:spcBef>
                <a:spcPts val="700"/>
              </a:spcBef>
              <a:buSzTx/>
              <a:buFontTx/>
              <a:buNone/>
              <a:defRPr sz="3200">
                <a:solidFill>
                  <a:srgbClr val="888888"/>
                </a:solidFill>
              </a:defRPr>
            </a:lvl1pPr>
            <a:lvl2pPr marL="0" indent="2468879" algn="ctr" defTabSz="457200">
              <a:spcBef>
                <a:spcPts val="700"/>
              </a:spcBef>
              <a:buSzTx/>
              <a:buFontTx/>
              <a:buNone/>
              <a:defRPr sz="3200">
                <a:solidFill>
                  <a:srgbClr val="888888"/>
                </a:solidFill>
              </a:defRPr>
            </a:lvl2pPr>
            <a:lvl3pPr marL="0" indent="4937759" algn="ctr" defTabSz="457200">
              <a:spcBef>
                <a:spcPts val="700"/>
              </a:spcBef>
              <a:buSzTx/>
              <a:buFontTx/>
              <a:buNone/>
              <a:defRPr sz="3200">
                <a:solidFill>
                  <a:srgbClr val="888888"/>
                </a:solidFill>
              </a:defRPr>
            </a:lvl3pPr>
            <a:lvl4pPr marL="0" indent="7406640" algn="ctr" defTabSz="457200">
              <a:spcBef>
                <a:spcPts val="700"/>
              </a:spcBef>
              <a:buSzTx/>
              <a:buFontTx/>
              <a:buNone/>
              <a:defRPr sz="3200">
                <a:solidFill>
                  <a:srgbClr val="888888"/>
                </a:solidFill>
              </a:defRPr>
            </a:lvl4pPr>
            <a:lvl5pPr marL="0" indent="9875519" algn="ctr" defTabSz="457200">
              <a:spcBef>
                <a:spcPts val="700"/>
              </a:spcBef>
              <a:buSzTx/>
              <a:buFontTx/>
              <a:buNone/>
              <a:defRPr sz="32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2" name="Slide Number"/>
          <p:cNvSpPr>
            <a:spLocks noGrp="1"/>
          </p:cNvSpPr>
          <p:nvPr>
            <p:ph type="sldNum" sz="quarter" idx="2"/>
          </p:nvPr>
        </p:nvSpPr>
        <p:spPr>
          <a:xfrm>
            <a:off x="45952091" y="30871163"/>
            <a:ext cx="956628" cy="1031241"/>
          </a:xfrm>
          <a:prstGeom prst="rect">
            <a:avLst/>
          </a:prstGeom>
        </p:spPr>
        <p:txBody>
          <a:bodyPr lIns="45719" tIns="45719" rIns="45719" bIns="45719"/>
          <a:lstStyle>
            <a:lvl1pPr>
              <a:defRPr sz="64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Title and Content">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39" name="Title Text"/>
          <p:cNvSpPr>
            <a:spLocks noGrp="1"/>
          </p:cNvSpPr>
          <p:nvPr>
            <p:ph type="title"/>
          </p:nvPr>
        </p:nvSpPr>
        <p:spPr>
          <a:xfrm>
            <a:off x="8606731" y="6149990"/>
            <a:ext cx="31294038" cy="5486401"/>
          </a:xfrm>
          <a:prstGeom prst="rect">
            <a:avLst/>
          </a:prstGeom>
        </p:spPr>
        <p:txBody>
          <a:bodyPr lIns="45719" tIns="45719" rIns="45719" bIns="45719">
            <a:normAutofit/>
          </a:bodyPr>
          <a:lstStyle>
            <a:lvl1pPr defTabSz="457200">
              <a:defRPr sz="19400"/>
            </a:lvl1pPr>
          </a:lstStyle>
          <a:p>
            <a:r>
              <a:t>Title Text</a:t>
            </a:r>
          </a:p>
        </p:txBody>
      </p:sp>
      <p:sp>
        <p:nvSpPr>
          <p:cNvPr id="140" name="Body Level One…"/>
          <p:cNvSpPr>
            <a:spLocks noGrp="1"/>
          </p:cNvSpPr>
          <p:nvPr>
            <p:ph type="body" sz="half" idx="1"/>
          </p:nvPr>
        </p:nvSpPr>
        <p:spPr>
          <a:xfrm>
            <a:off x="8606731" y="12514216"/>
            <a:ext cx="31294038" cy="14852475"/>
          </a:xfrm>
          <a:prstGeom prst="rect">
            <a:avLst/>
          </a:prstGeom>
        </p:spPr>
        <p:txBody>
          <a:bodyPr lIns="45719" tIns="45719" rIns="45719" bIns="45719">
            <a:normAutofit/>
          </a:bodyPr>
          <a:lstStyle>
            <a:lvl1pPr marL="342900" indent="-342900" defTabSz="457200">
              <a:spcBef>
                <a:spcPts val="700"/>
              </a:spcBef>
              <a:defRPr sz="3200"/>
            </a:lvl1pPr>
            <a:lvl2pPr marL="783771" indent="-326571" defTabSz="457200">
              <a:spcBef>
                <a:spcPts val="700"/>
              </a:spcBef>
              <a:defRPr sz="3200"/>
            </a:lvl2pPr>
            <a:lvl3pPr marL="1219200" indent="-304800" defTabSz="457200">
              <a:spcBef>
                <a:spcPts val="700"/>
              </a:spcBef>
              <a:defRPr sz="3200"/>
            </a:lvl3pPr>
            <a:lvl4pPr marL="1737360" indent="-365760" defTabSz="457200">
              <a:spcBef>
                <a:spcPts val="700"/>
              </a:spcBef>
              <a:defRPr sz="3200"/>
            </a:lvl4pPr>
            <a:lvl5pPr marL="2194560" indent="-365760" defTabSz="45720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141" name="Slide Number"/>
          <p:cNvSpPr>
            <a:spLocks noGrp="1"/>
          </p:cNvSpPr>
          <p:nvPr>
            <p:ph type="sldNum" sz="quarter" idx="2"/>
          </p:nvPr>
        </p:nvSpPr>
        <p:spPr>
          <a:xfrm>
            <a:off x="45952091" y="30871163"/>
            <a:ext cx="956628" cy="1031241"/>
          </a:xfrm>
          <a:prstGeom prst="rect">
            <a:avLst/>
          </a:prstGeom>
        </p:spPr>
        <p:txBody>
          <a:bodyPr lIns="45719" tIns="45719" rIns="45719" bIns="45719"/>
          <a:lstStyle>
            <a:lvl1pPr>
              <a:defRPr sz="64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1_Picture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48" name="Title Text"/>
          <p:cNvSpPr>
            <a:spLocks noGrp="1"/>
          </p:cNvSpPr>
          <p:nvPr>
            <p:ph type="title"/>
          </p:nvPr>
        </p:nvSpPr>
        <p:spPr>
          <a:xfrm>
            <a:off x="6242394" y="23042880"/>
            <a:ext cx="36733719" cy="2724916"/>
          </a:xfrm>
          <a:prstGeom prst="rect">
            <a:avLst/>
          </a:prstGeom>
        </p:spPr>
        <p:txBody>
          <a:bodyPr lIns="45719" tIns="45719" rIns="45719" bIns="45719" anchor="b">
            <a:normAutofit/>
          </a:bodyPr>
          <a:lstStyle>
            <a:lvl1pPr algn="l" defTabSz="457200">
              <a:defRPr sz="10800" b="1"/>
            </a:lvl1pPr>
          </a:lstStyle>
          <a:p>
            <a:r>
              <a:t>Title Text</a:t>
            </a:r>
          </a:p>
        </p:txBody>
      </p:sp>
      <p:sp>
        <p:nvSpPr>
          <p:cNvPr id="149" name="Picture Placeholder 2"/>
          <p:cNvSpPr>
            <a:spLocks noGrp="1"/>
          </p:cNvSpPr>
          <p:nvPr>
            <p:ph type="pic" idx="13"/>
          </p:nvPr>
        </p:nvSpPr>
        <p:spPr>
          <a:xfrm>
            <a:off x="6242394" y="4568006"/>
            <a:ext cx="36733719" cy="18127399"/>
          </a:xfrm>
          <a:prstGeom prst="rect">
            <a:avLst/>
          </a:prstGeom>
        </p:spPr>
        <p:txBody>
          <a:bodyPr lIns="91439" tIns="45719" rIns="91439" bIns="45719"/>
          <a:lstStyle/>
          <a:p>
            <a:endParaRPr/>
          </a:p>
        </p:txBody>
      </p:sp>
      <p:sp>
        <p:nvSpPr>
          <p:cNvPr id="150" name="Body Level One…"/>
          <p:cNvSpPr>
            <a:spLocks noGrp="1"/>
          </p:cNvSpPr>
          <p:nvPr>
            <p:ph type="body" sz="quarter" idx="1"/>
          </p:nvPr>
        </p:nvSpPr>
        <p:spPr>
          <a:xfrm>
            <a:off x="6242394" y="25767799"/>
            <a:ext cx="36733719" cy="3858772"/>
          </a:xfrm>
          <a:prstGeom prst="rect">
            <a:avLst/>
          </a:prstGeom>
        </p:spPr>
        <p:txBody>
          <a:bodyPr lIns="45719" tIns="45719" rIns="45719" bIns="45719">
            <a:normAutofit/>
          </a:bodyPr>
          <a:lstStyle>
            <a:lvl1pPr marL="0" indent="0" defTabSz="457200">
              <a:spcBef>
                <a:spcPts val="1800"/>
              </a:spcBef>
              <a:buSzTx/>
              <a:buFontTx/>
              <a:buNone/>
              <a:defRPr sz="7500"/>
            </a:lvl1pPr>
            <a:lvl2pPr marL="0" indent="2468879" defTabSz="457200">
              <a:spcBef>
                <a:spcPts val="1800"/>
              </a:spcBef>
              <a:buSzTx/>
              <a:buFontTx/>
              <a:buNone/>
              <a:defRPr sz="7500"/>
            </a:lvl2pPr>
            <a:lvl3pPr marL="0" indent="4937759" defTabSz="457200">
              <a:spcBef>
                <a:spcPts val="1800"/>
              </a:spcBef>
              <a:buSzTx/>
              <a:buFontTx/>
              <a:buNone/>
              <a:defRPr sz="7500"/>
            </a:lvl3pPr>
            <a:lvl4pPr marL="0" indent="7406640" defTabSz="457200">
              <a:spcBef>
                <a:spcPts val="1800"/>
              </a:spcBef>
              <a:buSzTx/>
              <a:buFontTx/>
              <a:buNone/>
              <a:defRPr sz="7500"/>
            </a:lvl4pPr>
            <a:lvl5pPr marL="0" indent="9875519" defTabSz="457200">
              <a:spcBef>
                <a:spcPts val="1800"/>
              </a:spcBef>
              <a:buSzTx/>
              <a:buFontTx/>
              <a:buNone/>
              <a:defRPr sz="7500"/>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a:spLocks noGrp="1"/>
          </p:cNvSpPr>
          <p:nvPr>
            <p:ph type="sldNum" sz="quarter" idx="2"/>
          </p:nvPr>
        </p:nvSpPr>
        <p:spPr>
          <a:xfrm>
            <a:off x="45952091" y="30871163"/>
            <a:ext cx="956628" cy="1031241"/>
          </a:xfrm>
          <a:prstGeom prst="rect">
            <a:avLst/>
          </a:prstGeom>
        </p:spPr>
        <p:txBody>
          <a:bodyPr lIns="45719" tIns="45719" rIns="45719" bIns="45719"/>
          <a:lstStyle>
            <a:lvl1pPr>
              <a:defRPr sz="64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Comparis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58" name="Title Text"/>
          <p:cNvSpPr>
            <a:spLocks noGrp="1"/>
          </p:cNvSpPr>
          <p:nvPr>
            <p:ph type="title"/>
          </p:nvPr>
        </p:nvSpPr>
        <p:spPr>
          <a:xfrm>
            <a:off x="2468879" y="3243571"/>
            <a:ext cx="44531696" cy="5486401"/>
          </a:xfrm>
          <a:prstGeom prst="rect">
            <a:avLst/>
          </a:prstGeom>
        </p:spPr>
        <p:txBody>
          <a:bodyPr lIns="45719" tIns="45719" rIns="45719" bIns="45719">
            <a:normAutofit/>
          </a:bodyPr>
          <a:lstStyle>
            <a:lvl1pPr defTabSz="457200">
              <a:defRPr sz="4400"/>
            </a:lvl1pPr>
          </a:lstStyle>
          <a:p>
            <a:r>
              <a:t>Title Text</a:t>
            </a:r>
          </a:p>
        </p:txBody>
      </p:sp>
      <p:sp>
        <p:nvSpPr>
          <p:cNvPr id="159" name="Body Level One…"/>
          <p:cNvSpPr>
            <a:spLocks noGrp="1"/>
          </p:cNvSpPr>
          <p:nvPr>
            <p:ph type="body" sz="quarter" idx="1"/>
          </p:nvPr>
        </p:nvSpPr>
        <p:spPr>
          <a:xfrm>
            <a:off x="2468879" y="8905043"/>
            <a:ext cx="21817017" cy="3072385"/>
          </a:xfrm>
          <a:prstGeom prst="rect">
            <a:avLst/>
          </a:prstGeom>
        </p:spPr>
        <p:txBody>
          <a:bodyPr lIns="45719" tIns="45719" rIns="45719" bIns="45719" anchor="b">
            <a:normAutofit/>
          </a:bodyPr>
          <a:lstStyle>
            <a:lvl1pPr marL="0" indent="0" defTabSz="457200">
              <a:spcBef>
                <a:spcPts val="3000"/>
              </a:spcBef>
              <a:buSzTx/>
              <a:buFontTx/>
              <a:buNone/>
              <a:defRPr sz="12900" b="1"/>
            </a:lvl1pPr>
            <a:lvl2pPr marL="0" indent="2468879" defTabSz="457200">
              <a:spcBef>
                <a:spcPts val="3000"/>
              </a:spcBef>
              <a:buSzTx/>
              <a:buFontTx/>
              <a:buNone/>
              <a:defRPr sz="12900" b="1"/>
            </a:lvl2pPr>
            <a:lvl3pPr marL="0" indent="4937759" defTabSz="457200">
              <a:spcBef>
                <a:spcPts val="3000"/>
              </a:spcBef>
              <a:buSzTx/>
              <a:buFontTx/>
              <a:buNone/>
              <a:defRPr sz="12900" b="1"/>
            </a:lvl3pPr>
            <a:lvl4pPr marL="0" indent="7406640" defTabSz="457200">
              <a:spcBef>
                <a:spcPts val="3000"/>
              </a:spcBef>
              <a:buSzTx/>
              <a:buFontTx/>
              <a:buNone/>
              <a:defRPr sz="12900" b="1"/>
            </a:lvl4pPr>
            <a:lvl5pPr marL="0" indent="9875519" defTabSz="457200">
              <a:spcBef>
                <a:spcPts val="3000"/>
              </a:spcBef>
              <a:buSzTx/>
              <a:buFontTx/>
              <a:buNone/>
              <a:defRPr sz="12900" b="1"/>
            </a:lvl5pPr>
          </a:lstStyle>
          <a:p>
            <a:r>
              <a:t>Body Level One</a:t>
            </a:r>
          </a:p>
          <a:p>
            <a:pPr lvl="1"/>
            <a:r>
              <a:t>Body Level Two</a:t>
            </a:r>
          </a:p>
          <a:p>
            <a:pPr lvl="2"/>
            <a:r>
              <a:t>Body Level Three</a:t>
            </a:r>
          </a:p>
          <a:p>
            <a:pPr lvl="3"/>
            <a:r>
              <a:t>Body Level Four</a:t>
            </a:r>
          </a:p>
          <a:p>
            <a:pPr lvl="4"/>
            <a:r>
              <a:t>Body Level Five</a:t>
            </a:r>
          </a:p>
        </p:txBody>
      </p:sp>
      <p:sp>
        <p:nvSpPr>
          <p:cNvPr id="160" name="Text Placeholder 4"/>
          <p:cNvSpPr>
            <a:spLocks noGrp="1"/>
          </p:cNvSpPr>
          <p:nvPr>
            <p:ph type="body" sz="quarter" idx="13"/>
          </p:nvPr>
        </p:nvSpPr>
        <p:spPr>
          <a:xfrm>
            <a:off x="25083143" y="8905043"/>
            <a:ext cx="21825587" cy="3072385"/>
          </a:xfrm>
          <a:prstGeom prst="rect">
            <a:avLst/>
          </a:prstGeom>
        </p:spPr>
        <p:txBody>
          <a:bodyPr lIns="45719" tIns="45719" rIns="45719" bIns="45719" anchor="b">
            <a:normAutofit/>
          </a:bodyPr>
          <a:lstStyle/>
          <a:p>
            <a:pPr marL="0" indent="0" defTabSz="457200">
              <a:spcBef>
                <a:spcPts val="3000"/>
              </a:spcBef>
              <a:buSzTx/>
              <a:buFontTx/>
              <a:buNone/>
              <a:defRPr sz="12900" b="1"/>
            </a:pPr>
            <a:endParaRPr/>
          </a:p>
        </p:txBody>
      </p:sp>
      <p:sp>
        <p:nvSpPr>
          <p:cNvPr id="161" name="Slide Number"/>
          <p:cNvSpPr>
            <a:spLocks noGrp="1"/>
          </p:cNvSpPr>
          <p:nvPr>
            <p:ph type="sldNum" sz="quarter" idx="2"/>
          </p:nvPr>
        </p:nvSpPr>
        <p:spPr>
          <a:xfrm>
            <a:off x="45952091" y="30871163"/>
            <a:ext cx="956628" cy="1031241"/>
          </a:xfrm>
          <a:prstGeom prst="rect">
            <a:avLst/>
          </a:prstGeom>
        </p:spPr>
        <p:txBody>
          <a:bodyPr lIns="45719" tIns="45719" rIns="45719" bIns="45719"/>
          <a:lstStyle>
            <a:lvl1pPr>
              <a:defRPr sz="64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Picture with Caption">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8" name="Title Text"/>
          <p:cNvSpPr>
            <a:spLocks noGrp="1"/>
          </p:cNvSpPr>
          <p:nvPr>
            <p:ph type="title"/>
          </p:nvPr>
        </p:nvSpPr>
        <p:spPr>
          <a:xfrm>
            <a:off x="16870680" y="23042880"/>
            <a:ext cx="30038040" cy="2724916"/>
          </a:xfrm>
          <a:prstGeom prst="rect">
            <a:avLst/>
          </a:prstGeom>
        </p:spPr>
        <p:txBody>
          <a:bodyPr lIns="45719" tIns="45719" rIns="45719" bIns="45719" anchor="b">
            <a:normAutofit/>
          </a:bodyPr>
          <a:lstStyle>
            <a:lvl1pPr algn="l" defTabSz="457200">
              <a:defRPr sz="10800" b="1"/>
            </a:lvl1pPr>
          </a:lstStyle>
          <a:p>
            <a:r>
              <a:t>Title Text</a:t>
            </a:r>
          </a:p>
        </p:txBody>
      </p:sp>
      <p:sp>
        <p:nvSpPr>
          <p:cNvPr id="169" name="Picture Placeholder 2"/>
          <p:cNvSpPr>
            <a:spLocks noGrp="1"/>
          </p:cNvSpPr>
          <p:nvPr>
            <p:ph type="pic" sz="half" idx="13"/>
          </p:nvPr>
        </p:nvSpPr>
        <p:spPr>
          <a:xfrm>
            <a:off x="16870680" y="2944371"/>
            <a:ext cx="30038040" cy="19751040"/>
          </a:xfrm>
          <a:prstGeom prst="rect">
            <a:avLst/>
          </a:prstGeom>
        </p:spPr>
        <p:txBody>
          <a:bodyPr lIns="91439" tIns="45719" rIns="91439" bIns="45719"/>
          <a:lstStyle/>
          <a:p>
            <a:endParaRPr/>
          </a:p>
        </p:txBody>
      </p:sp>
      <p:sp>
        <p:nvSpPr>
          <p:cNvPr id="170" name="Body Level One…"/>
          <p:cNvSpPr>
            <a:spLocks noGrp="1"/>
          </p:cNvSpPr>
          <p:nvPr>
            <p:ph type="body" sz="quarter" idx="1"/>
          </p:nvPr>
        </p:nvSpPr>
        <p:spPr>
          <a:xfrm>
            <a:off x="16870680" y="25767799"/>
            <a:ext cx="30038040" cy="3858772"/>
          </a:xfrm>
          <a:prstGeom prst="rect">
            <a:avLst/>
          </a:prstGeom>
        </p:spPr>
        <p:txBody>
          <a:bodyPr lIns="45719" tIns="45719" rIns="45719" bIns="45719">
            <a:normAutofit/>
          </a:bodyPr>
          <a:lstStyle>
            <a:lvl1pPr marL="0" indent="0" defTabSz="457200">
              <a:spcBef>
                <a:spcPts val="1800"/>
              </a:spcBef>
              <a:buSzTx/>
              <a:buFontTx/>
              <a:buNone/>
              <a:defRPr sz="7500"/>
            </a:lvl1pPr>
            <a:lvl2pPr marL="0" indent="2468879" defTabSz="457200">
              <a:spcBef>
                <a:spcPts val="1800"/>
              </a:spcBef>
              <a:buSzTx/>
              <a:buFontTx/>
              <a:buNone/>
              <a:defRPr sz="7500"/>
            </a:lvl2pPr>
            <a:lvl3pPr marL="0" indent="4937759" defTabSz="457200">
              <a:spcBef>
                <a:spcPts val="1800"/>
              </a:spcBef>
              <a:buSzTx/>
              <a:buFontTx/>
              <a:buNone/>
              <a:defRPr sz="7500"/>
            </a:lvl3pPr>
            <a:lvl4pPr marL="0" indent="7406640" defTabSz="457200">
              <a:spcBef>
                <a:spcPts val="1800"/>
              </a:spcBef>
              <a:buSzTx/>
              <a:buFontTx/>
              <a:buNone/>
              <a:defRPr sz="7500"/>
            </a:lvl4pPr>
            <a:lvl5pPr marL="0" indent="9875519" defTabSz="457200">
              <a:spcBef>
                <a:spcPts val="1800"/>
              </a:spcBef>
              <a:buSzTx/>
              <a:buFontTx/>
              <a:buNone/>
              <a:defRPr sz="7500"/>
            </a:lvl5pPr>
          </a:lstStyle>
          <a:p>
            <a:r>
              <a:t>Body Level One</a:t>
            </a:r>
          </a:p>
          <a:p>
            <a:pPr lvl="1"/>
            <a:r>
              <a:t>Body Level Two</a:t>
            </a:r>
          </a:p>
          <a:p>
            <a:pPr lvl="2"/>
            <a:r>
              <a:t>Body Level Three</a:t>
            </a:r>
          </a:p>
          <a:p>
            <a:pPr lvl="3"/>
            <a:r>
              <a:t>Body Level Four</a:t>
            </a:r>
          </a:p>
          <a:p>
            <a:pPr lvl="4"/>
            <a:r>
              <a:t>Body Level Five</a:t>
            </a:r>
          </a:p>
        </p:txBody>
      </p:sp>
      <p:sp>
        <p:nvSpPr>
          <p:cNvPr id="171" name="Slide Number"/>
          <p:cNvSpPr>
            <a:spLocks noGrp="1"/>
          </p:cNvSpPr>
          <p:nvPr>
            <p:ph type="sldNum" sz="quarter" idx="2"/>
          </p:nvPr>
        </p:nvSpPr>
        <p:spPr>
          <a:xfrm>
            <a:off x="45952091" y="30871163"/>
            <a:ext cx="956628" cy="1031241"/>
          </a:xfrm>
          <a:prstGeom prst="rect">
            <a:avLst/>
          </a:prstGeom>
        </p:spPr>
        <p:txBody>
          <a:bodyPr lIns="45719" tIns="45719" rIns="45719" bIns="45719"/>
          <a:lstStyle>
            <a:lvl1pPr>
              <a:defRPr sz="64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9" name="Title Text"/>
          <p:cNvSpPr>
            <a:spLocks noGrp="1"/>
          </p:cNvSpPr>
          <p:nvPr>
            <p:ph type="title"/>
          </p:nvPr>
        </p:nvSpPr>
        <p:spPr>
          <a:xfrm>
            <a:off x="2468563" y="1317625"/>
            <a:ext cx="44440476" cy="5486400"/>
          </a:xfrm>
          <a:prstGeom prst="rect">
            <a:avLst/>
          </a:prstGeom>
        </p:spPr>
        <p:txBody>
          <a:bodyPr>
            <a:normAutofit/>
          </a:bodyPr>
          <a:lstStyle/>
          <a:p>
            <a:r>
              <a:t>Title Text</a:t>
            </a:r>
          </a:p>
        </p:txBody>
      </p:sp>
      <p:sp>
        <p:nvSpPr>
          <p:cNvPr id="20" name="Body Level One…"/>
          <p:cNvSpPr>
            <a:spLocks noGrp="1"/>
          </p:cNvSpPr>
          <p:nvPr>
            <p:ph type="body" idx="1"/>
          </p:nvPr>
        </p:nvSpPr>
        <p:spPr>
          <a:xfrm>
            <a:off x="2468563" y="7680325"/>
            <a:ext cx="44440476" cy="21724938"/>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1"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Blank">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78" name="Slide Number"/>
          <p:cNvSpPr>
            <a:spLocks noGrp="1"/>
          </p:cNvSpPr>
          <p:nvPr>
            <p:ph type="sldNum" sz="quarter" idx="2"/>
          </p:nvPr>
        </p:nvSpPr>
        <p:spPr>
          <a:xfrm>
            <a:off x="45952091" y="30871163"/>
            <a:ext cx="956628" cy="1031241"/>
          </a:xfrm>
          <a:prstGeom prst="rect">
            <a:avLst/>
          </a:prstGeom>
        </p:spPr>
        <p:txBody>
          <a:bodyPr lIns="45719" tIns="45719" rIns="45719" bIns="45719"/>
          <a:lstStyle>
            <a:lvl1pPr>
              <a:defRPr sz="6400">
                <a:solidFill>
                  <a:srgbClr val="888888"/>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28" name="Slide Number"/>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35" name="Title Text"/>
          <p:cNvSpPr>
            <a:spLocks noGrp="1"/>
          </p:cNvSpPr>
          <p:nvPr>
            <p:ph type="title"/>
          </p:nvPr>
        </p:nvSpPr>
        <p:spPr>
          <a:xfrm>
            <a:off x="3900489" y="21153121"/>
            <a:ext cx="41970962" cy="6537961"/>
          </a:xfrm>
          <a:prstGeom prst="rect">
            <a:avLst/>
          </a:prstGeom>
        </p:spPr>
        <p:txBody>
          <a:bodyPr anchor="t">
            <a:normAutofit/>
          </a:bodyPr>
          <a:lstStyle>
            <a:lvl1pPr algn="l">
              <a:defRPr sz="20600" b="1" cap="all"/>
            </a:lvl1pPr>
          </a:lstStyle>
          <a:p>
            <a:r>
              <a:t>Title Text</a:t>
            </a:r>
          </a:p>
        </p:txBody>
      </p:sp>
      <p:sp>
        <p:nvSpPr>
          <p:cNvPr id="36" name="Body Level One…"/>
          <p:cNvSpPr>
            <a:spLocks noGrp="1"/>
          </p:cNvSpPr>
          <p:nvPr>
            <p:ph type="body" sz="quarter" idx="1"/>
          </p:nvPr>
        </p:nvSpPr>
        <p:spPr>
          <a:xfrm>
            <a:off x="3900489" y="13952224"/>
            <a:ext cx="41970962" cy="7200899"/>
          </a:xfrm>
          <a:prstGeom prst="rect">
            <a:avLst/>
          </a:prstGeom>
        </p:spPr>
        <p:txBody>
          <a:bodyPr anchor="b">
            <a:normAutofit/>
          </a:bodyPr>
          <a:lstStyle>
            <a:lvl1pPr marL="0" indent="0">
              <a:spcBef>
                <a:spcPts val="2400"/>
              </a:spcBef>
              <a:buSzTx/>
              <a:buFontTx/>
              <a:buNone/>
              <a:defRPr sz="10300">
                <a:solidFill>
                  <a:srgbClr val="888888"/>
                </a:solidFill>
              </a:defRPr>
            </a:lvl1pPr>
            <a:lvl2pPr marL="0" indent="2351288">
              <a:spcBef>
                <a:spcPts val="2400"/>
              </a:spcBef>
              <a:buSzTx/>
              <a:buFontTx/>
              <a:buNone/>
              <a:defRPr sz="10300">
                <a:solidFill>
                  <a:srgbClr val="888888"/>
                </a:solidFill>
              </a:defRPr>
            </a:lvl2pPr>
            <a:lvl3pPr marL="0" indent="4702576">
              <a:spcBef>
                <a:spcPts val="2400"/>
              </a:spcBef>
              <a:buSzTx/>
              <a:buFontTx/>
              <a:buNone/>
              <a:defRPr sz="10300">
                <a:solidFill>
                  <a:srgbClr val="888888"/>
                </a:solidFill>
              </a:defRPr>
            </a:lvl3pPr>
            <a:lvl4pPr marL="0" indent="7053864">
              <a:spcBef>
                <a:spcPts val="2400"/>
              </a:spcBef>
              <a:buSzTx/>
              <a:buFontTx/>
              <a:buNone/>
              <a:defRPr sz="10300">
                <a:solidFill>
                  <a:srgbClr val="888888"/>
                </a:solidFill>
              </a:defRPr>
            </a:lvl4pPr>
            <a:lvl5pPr marL="0" indent="9405153">
              <a:spcBef>
                <a:spcPts val="2400"/>
              </a:spcBef>
              <a:buSzTx/>
              <a:buFontTx/>
              <a:buNone/>
              <a:defRPr sz="103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7"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4" name="Title Text"/>
          <p:cNvSpPr>
            <a:spLocks noGrp="1"/>
          </p:cNvSpPr>
          <p:nvPr>
            <p:ph type="title"/>
          </p:nvPr>
        </p:nvSpPr>
        <p:spPr>
          <a:xfrm>
            <a:off x="2468563" y="1317625"/>
            <a:ext cx="44440476" cy="5486400"/>
          </a:xfrm>
          <a:prstGeom prst="rect">
            <a:avLst/>
          </a:prstGeom>
        </p:spPr>
        <p:txBody>
          <a:bodyPr>
            <a:normAutofit/>
          </a:bodyPr>
          <a:lstStyle/>
          <a:p>
            <a:r>
              <a:t>Title Text</a:t>
            </a:r>
          </a:p>
        </p:txBody>
      </p:sp>
      <p:sp>
        <p:nvSpPr>
          <p:cNvPr id="45"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2" name="Title Text"/>
          <p:cNvSpPr>
            <a:spLocks noGrp="1"/>
          </p:cNvSpPr>
          <p:nvPr>
            <p:ph type="title"/>
          </p:nvPr>
        </p:nvSpPr>
        <p:spPr>
          <a:xfrm>
            <a:off x="2468879" y="1318261"/>
            <a:ext cx="44439841" cy="5486401"/>
          </a:xfrm>
          <a:prstGeom prst="rect">
            <a:avLst/>
          </a:prstGeom>
        </p:spPr>
        <p:txBody>
          <a:bodyPr>
            <a:normAutofit/>
          </a:bodyPr>
          <a:lstStyle/>
          <a:p>
            <a:r>
              <a:t>Title Text</a:t>
            </a:r>
          </a:p>
        </p:txBody>
      </p:sp>
      <p:sp>
        <p:nvSpPr>
          <p:cNvPr id="53" name="Body Level One…"/>
          <p:cNvSpPr>
            <a:spLocks noGrp="1"/>
          </p:cNvSpPr>
          <p:nvPr>
            <p:ph type="body" sz="quarter" idx="1"/>
          </p:nvPr>
        </p:nvSpPr>
        <p:spPr>
          <a:xfrm>
            <a:off x="2468879" y="7368541"/>
            <a:ext cx="21817017" cy="3070859"/>
          </a:xfrm>
          <a:prstGeom prst="rect">
            <a:avLst/>
          </a:prstGeom>
        </p:spPr>
        <p:txBody>
          <a:bodyPr anchor="b">
            <a:normAutofit/>
          </a:bodyPr>
          <a:lstStyle>
            <a:lvl1pPr marL="0" indent="0">
              <a:spcBef>
                <a:spcPts val="2900"/>
              </a:spcBef>
              <a:buSzTx/>
              <a:buFontTx/>
              <a:buNone/>
              <a:defRPr sz="12300" b="1"/>
            </a:lvl1pPr>
            <a:lvl2pPr marL="0" indent="2351288">
              <a:spcBef>
                <a:spcPts val="2900"/>
              </a:spcBef>
              <a:buSzTx/>
              <a:buFontTx/>
              <a:buNone/>
              <a:defRPr sz="12300" b="1"/>
            </a:lvl2pPr>
            <a:lvl3pPr marL="0" indent="4702576">
              <a:spcBef>
                <a:spcPts val="2900"/>
              </a:spcBef>
              <a:buSzTx/>
              <a:buFontTx/>
              <a:buNone/>
              <a:defRPr sz="12300" b="1"/>
            </a:lvl3pPr>
            <a:lvl4pPr marL="0" indent="7053864">
              <a:spcBef>
                <a:spcPts val="2900"/>
              </a:spcBef>
              <a:buSzTx/>
              <a:buFontTx/>
              <a:buNone/>
              <a:defRPr sz="12300" b="1"/>
            </a:lvl4pPr>
            <a:lvl5pPr marL="0" indent="9405153">
              <a:spcBef>
                <a:spcPts val="2900"/>
              </a:spcBef>
              <a:buSzTx/>
              <a:buFontTx/>
              <a:buNone/>
              <a:defRPr sz="123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13"/>
          </p:nvPr>
        </p:nvSpPr>
        <p:spPr>
          <a:xfrm>
            <a:off x="25083138" y="7368541"/>
            <a:ext cx="21825587" cy="3070859"/>
          </a:xfrm>
          <a:prstGeom prst="rect">
            <a:avLst/>
          </a:prstGeom>
        </p:spPr>
        <p:txBody>
          <a:bodyPr anchor="b">
            <a:normAutofit/>
          </a:bodyPr>
          <a:lstStyle/>
          <a:p>
            <a:pPr marL="0" indent="0">
              <a:spcBef>
                <a:spcPts val="2900"/>
              </a:spcBef>
              <a:buSzTx/>
              <a:buFontTx/>
              <a:buNone/>
              <a:defRPr sz="12300" b="1"/>
            </a:pPr>
            <a:endParaRPr/>
          </a:p>
        </p:txBody>
      </p:sp>
      <p:sp>
        <p:nvSpPr>
          <p:cNvPr id="55"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2" name="Title Text"/>
          <p:cNvSpPr>
            <a:spLocks noGrp="1"/>
          </p:cNvSpPr>
          <p:nvPr>
            <p:ph type="title"/>
          </p:nvPr>
        </p:nvSpPr>
        <p:spPr>
          <a:xfrm>
            <a:off x="2468563" y="1317625"/>
            <a:ext cx="44440476" cy="5486400"/>
          </a:xfrm>
          <a:prstGeom prst="rect">
            <a:avLst/>
          </a:prstGeom>
        </p:spPr>
        <p:txBody>
          <a:bodyPr>
            <a:normAutofit/>
          </a:bodyPr>
          <a:lstStyle/>
          <a:p>
            <a:r>
              <a:t>Title Text</a:t>
            </a:r>
          </a:p>
        </p:txBody>
      </p:sp>
      <p:sp>
        <p:nvSpPr>
          <p:cNvPr id="63"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0"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77" name="Title Text"/>
          <p:cNvSpPr>
            <a:spLocks noGrp="1"/>
          </p:cNvSpPr>
          <p:nvPr>
            <p:ph type="title"/>
          </p:nvPr>
        </p:nvSpPr>
        <p:spPr>
          <a:xfrm>
            <a:off x="2468883" y="1310639"/>
            <a:ext cx="16244891" cy="5577842"/>
          </a:xfrm>
          <a:prstGeom prst="rect">
            <a:avLst/>
          </a:prstGeom>
        </p:spPr>
        <p:txBody>
          <a:bodyPr anchor="b">
            <a:normAutofit/>
          </a:bodyPr>
          <a:lstStyle>
            <a:lvl1pPr algn="l">
              <a:defRPr sz="10300" b="1"/>
            </a:lvl1pPr>
          </a:lstStyle>
          <a:p>
            <a:r>
              <a:t>Title Text</a:t>
            </a:r>
          </a:p>
        </p:txBody>
      </p:sp>
      <p:sp>
        <p:nvSpPr>
          <p:cNvPr id="78" name="Body Level One…"/>
          <p:cNvSpPr>
            <a:spLocks noGrp="1"/>
          </p:cNvSpPr>
          <p:nvPr>
            <p:ph type="body" idx="1"/>
          </p:nvPr>
        </p:nvSpPr>
        <p:spPr>
          <a:xfrm>
            <a:off x="19305269" y="1310642"/>
            <a:ext cx="27603451" cy="28094944"/>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half" idx="13"/>
          </p:nvPr>
        </p:nvSpPr>
        <p:spPr>
          <a:xfrm>
            <a:off x="2468883" y="6888482"/>
            <a:ext cx="16244891" cy="22517104"/>
          </a:xfrm>
          <a:prstGeom prst="rect">
            <a:avLst/>
          </a:prstGeom>
        </p:spPr>
        <p:txBody>
          <a:bodyPr>
            <a:normAutofit/>
          </a:bodyPr>
          <a:lstStyle/>
          <a:p>
            <a:pPr marL="0" indent="0">
              <a:spcBef>
                <a:spcPts val="1700"/>
              </a:spcBef>
              <a:buSzTx/>
              <a:buFontTx/>
              <a:buNone/>
              <a:defRPr sz="7200"/>
            </a:pPr>
            <a:endParaRPr/>
          </a:p>
        </p:txBody>
      </p:sp>
      <p:sp>
        <p:nvSpPr>
          <p:cNvPr id="80" name="Slide Number"/>
          <p:cNvSpPr>
            <a:spLocks noGrp="1"/>
          </p:cNvSpPr>
          <p:nvPr>
            <p:ph type="sldNum" sz="quarter" idx="2"/>
          </p:nvPr>
        </p:nvSpPr>
        <p:spPr>
          <a:xfrm>
            <a:off x="45600232" y="30694133"/>
            <a:ext cx="1308806" cy="1384659"/>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6" descr="Picture 6"/>
          <p:cNvPicPr>
            <a:picLocks noChangeAspect="1"/>
          </p:cNvPicPr>
          <p:nvPr/>
        </p:nvPicPr>
        <p:blipFill>
          <a:blip r:embed="rId22"/>
          <a:stretch>
            <a:fillRect/>
          </a:stretch>
        </p:blipFill>
        <p:spPr>
          <a:xfrm>
            <a:off x="18265775" y="655637"/>
            <a:ext cx="12846050" cy="4940301"/>
          </a:xfrm>
          <a:prstGeom prst="rect">
            <a:avLst/>
          </a:prstGeom>
          <a:ln w="12700">
            <a:miter lim="400000"/>
          </a:ln>
        </p:spPr>
      </p:pic>
      <p:sp>
        <p:nvSpPr>
          <p:cNvPr id="3" name="Title Text"/>
          <p:cNvSpPr>
            <a:spLocks noGrp="1"/>
          </p:cNvSpPr>
          <p:nvPr>
            <p:ph type="title"/>
          </p:nvPr>
        </p:nvSpPr>
        <p:spPr>
          <a:xfrm>
            <a:off x="2468880" y="441959"/>
            <a:ext cx="44439840" cy="7239001"/>
          </a:xfrm>
          <a:prstGeom prst="rect">
            <a:avLst/>
          </a:prstGeom>
          <a:ln w="12700">
            <a:miter lim="400000"/>
          </a:ln>
          <a:extLst>
            <a:ext uri="{C572A759-6A51-4108-AA02-DFA0A04FC94B}">
              <ma14:wrappingTextBoxFlag xmlns="" xmlns:ma14="http://schemas.microsoft.com/office/mac/drawingml/2011/main" val="1"/>
            </a:ext>
          </a:extLst>
        </p:spPr>
        <p:txBody>
          <a:bodyPr lIns="235129" tIns="235129" rIns="235129" bIns="235129" anchor="ctr"/>
          <a:lstStyle/>
          <a:p>
            <a:r>
              <a:t>Title Text</a:t>
            </a:r>
          </a:p>
        </p:txBody>
      </p:sp>
      <p:sp>
        <p:nvSpPr>
          <p:cNvPr id="4" name="Body Level One…"/>
          <p:cNvSpPr>
            <a:spLocks noGrp="1"/>
          </p:cNvSpPr>
          <p:nvPr>
            <p:ph type="body" idx="1"/>
          </p:nvPr>
        </p:nvSpPr>
        <p:spPr>
          <a:xfrm>
            <a:off x="2468880" y="7680959"/>
            <a:ext cx="44439840" cy="25237443"/>
          </a:xfrm>
          <a:prstGeom prst="rect">
            <a:avLst/>
          </a:prstGeom>
          <a:ln w="12700">
            <a:miter lim="400000"/>
          </a:ln>
          <a:extLst>
            <a:ext uri="{C572A759-6A51-4108-AA02-DFA0A04FC94B}">
              <ma14:wrappingTextBoxFlag xmlns="" xmlns:ma14="http://schemas.microsoft.com/office/mac/drawingml/2011/main" val="1"/>
            </a:ext>
          </a:extLst>
        </p:spPr>
        <p:txBody>
          <a:bodyPr lIns="235129" tIns="235129" rIns="235129" bIns="235129"/>
          <a:lstStyle/>
          <a:p>
            <a:r>
              <a:t>Body Level One</a:t>
            </a:r>
          </a:p>
          <a:p>
            <a:pPr lvl="1"/>
            <a:r>
              <a:t>Body Level Two</a:t>
            </a:r>
          </a:p>
          <a:p>
            <a:pPr lvl="2"/>
            <a:r>
              <a:t>Body Level Three</a:t>
            </a:r>
          </a:p>
          <a:p>
            <a:pPr lvl="3"/>
            <a:r>
              <a:t>Body Level Four</a:t>
            </a:r>
          </a:p>
          <a:p>
            <a:pPr lvl="4"/>
            <a:r>
              <a:t>Body Level Five</a:t>
            </a:r>
          </a:p>
        </p:txBody>
      </p:sp>
      <p:sp>
        <p:nvSpPr>
          <p:cNvPr id="5" name="Slide Number"/>
          <p:cNvSpPr>
            <a:spLocks noGrp="1"/>
          </p:cNvSpPr>
          <p:nvPr>
            <p:ph type="sldNum" sz="quarter" idx="2"/>
          </p:nvPr>
        </p:nvSpPr>
        <p:spPr>
          <a:xfrm>
            <a:off x="23865840" y="29634180"/>
            <a:ext cx="11521440" cy="1752600"/>
          </a:xfrm>
          <a:prstGeom prst="rect">
            <a:avLst/>
          </a:prstGeom>
          <a:ln w="12700">
            <a:miter lim="400000"/>
          </a:ln>
        </p:spPr>
        <p:txBody>
          <a:bodyPr wrap="none" lIns="235129" tIns="235129" rIns="235129" bIns="235129" anchor="ctr">
            <a:spAutoFit/>
          </a:bodyPr>
          <a:lstStyle>
            <a:lvl1pPr algn="r">
              <a:defRPr sz="6200">
                <a:solidFill>
                  <a:srgbClr val="898989"/>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transition spd="med"/>
  <p:txStyles>
    <p:titleStyle>
      <a:lvl1pPr marL="0" marR="0" indent="0" algn="ctr" defTabSz="2351088" rtl="0" latinLnBrk="0">
        <a:lnSpc>
          <a:spcPct val="100000"/>
        </a:lnSpc>
        <a:spcBef>
          <a:spcPts val="0"/>
        </a:spcBef>
        <a:spcAft>
          <a:spcPts val="0"/>
        </a:spcAft>
        <a:buClrTx/>
        <a:buSzTx/>
        <a:buFontTx/>
        <a:buNone/>
        <a:tabLst/>
        <a:defRPr sz="22600" b="0" i="0" u="none" strike="noStrike" cap="none" spc="0" baseline="0">
          <a:ln>
            <a:noFill/>
          </a:ln>
          <a:solidFill>
            <a:srgbClr val="000000"/>
          </a:solidFill>
          <a:uFillTx/>
          <a:latin typeface="+mj-lt"/>
          <a:ea typeface="+mj-ea"/>
          <a:cs typeface="+mj-cs"/>
          <a:sym typeface="Calibri"/>
        </a:defRPr>
      </a:lvl1pPr>
      <a:lvl2pPr marL="0" marR="0" indent="0" algn="ctr" defTabSz="2351088" rtl="0" latinLnBrk="0">
        <a:lnSpc>
          <a:spcPct val="100000"/>
        </a:lnSpc>
        <a:spcBef>
          <a:spcPts val="0"/>
        </a:spcBef>
        <a:spcAft>
          <a:spcPts val="0"/>
        </a:spcAft>
        <a:buClrTx/>
        <a:buSzTx/>
        <a:buFontTx/>
        <a:buNone/>
        <a:tabLst/>
        <a:defRPr sz="22600" b="0" i="0" u="none" strike="noStrike" cap="none" spc="0" baseline="0">
          <a:ln>
            <a:noFill/>
          </a:ln>
          <a:solidFill>
            <a:srgbClr val="000000"/>
          </a:solidFill>
          <a:uFillTx/>
          <a:latin typeface="+mj-lt"/>
          <a:ea typeface="+mj-ea"/>
          <a:cs typeface="+mj-cs"/>
          <a:sym typeface="Calibri"/>
        </a:defRPr>
      </a:lvl2pPr>
      <a:lvl3pPr marL="0" marR="0" indent="0" algn="ctr" defTabSz="2351088" rtl="0" latinLnBrk="0">
        <a:lnSpc>
          <a:spcPct val="100000"/>
        </a:lnSpc>
        <a:spcBef>
          <a:spcPts val="0"/>
        </a:spcBef>
        <a:spcAft>
          <a:spcPts val="0"/>
        </a:spcAft>
        <a:buClrTx/>
        <a:buSzTx/>
        <a:buFontTx/>
        <a:buNone/>
        <a:tabLst/>
        <a:defRPr sz="22600" b="0" i="0" u="none" strike="noStrike" cap="none" spc="0" baseline="0">
          <a:ln>
            <a:noFill/>
          </a:ln>
          <a:solidFill>
            <a:srgbClr val="000000"/>
          </a:solidFill>
          <a:uFillTx/>
          <a:latin typeface="+mj-lt"/>
          <a:ea typeface="+mj-ea"/>
          <a:cs typeface="+mj-cs"/>
          <a:sym typeface="Calibri"/>
        </a:defRPr>
      </a:lvl3pPr>
      <a:lvl4pPr marL="0" marR="0" indent="0" algn="ctr" defTabSz="2351088" rtl="0" latinLnBrk="0">
        <a:lnSpc>
          <a:spcPct val="100000"/>
        </a:lnSpc>
        <a:spcBef>
          <a:spcPts val="0"/>
        </a:spcBef>
        <a:spcAft>
          <a:spcPts val="0"/>
        </a:spcAft>
        <a:buClrTx/>
        <a:buSzTx/>
        <a:buFontTx/>
        <a:buNone/>
        <a:tabLst/>
        <a:defRPr sz="22600" b="0" i="0" u="none" strike="noStrike" cap="none" spc="0" baseline="0">
          <a:ln>
            <a:noFill/>
          </a:ln>
          <a:solidFill>
            <a:srgbClr val="000000"/>
          </a:solidFill>
          <a:uFillTx/>
          <a:latin typeface="+mj-lt"/>
          <a:ea typeface="+mj-ea"/>
          <a:cs typeface="+mj-cs"/>
          <a:sym typeface="Calibri"/>
        </a:defRPr>
      </a:lvl4pPr>
      <a:lvl5pPr marL="0" marR="0" indent="0" algn="ctr" defTabSz="2351088" rtl="0" latinLnBrk="0">
        <a:lnSpc>
          <a:spcPct val="100000"/>
        </a:lnSpc>
        <a:spcBef>
          <a:spcPts val="0"/>
        </a:spcBef>
        <a:spcAft>
          <a:spcPts val="0"/>
        </a:spcAft>
        <a:buClrTx/>
        <a:buSzTx/>
        <a:buFontTx/>
        <a:buNone/>
        <a:tabLst/>
        <a:defRPr sz="22600" b="0" i="0" u="none" strike="noStrike" cap="none" spc="0" baseline="0">
          <a:ln>
            <a:noFill/>
          </a:ln>
          <a:solidFill>
            <a:srgbClr val="000000"/>
          </a:solidFill>
          <a:uFillTx/>
          <a:latin typeface="+mj-lt"/>
          <a:ea typeface="+mj-ea"/>
          <a:cs typeface="+mj-cs"/>
          <a:sym typeface="Calibri"/>
        </a:defRPr>
      </a:lvl5pPr>
      <a:lvl6pPr marL="0" marR="0" indent="457200" algn="ctr" defTabSz="2351088" rtl="0" latinLnBrk="0">
        <a:lnSpc>
          <a:spcPct val="100000"/>
        </a:lnSpc>
        <a:spcBef>
          <a:spcPts val="0"/>
        </a:spcBef>
        <a:spcAft>
          <a:spcPts val="0"/>
        </a:spcAft>
        <a:buClrTx/>
        <a:buSzTx/>
        <a:buFontTx/>
        <a:buNone/>
        <a:tabLst/>
        <a:defRPr sz="22600" b="0" i="0" u="none" strike="noStrike" cap="none" spc="0" baseline="0">
          <a:ln>
            <a:noFill/>
          </a:ln>
          <a:solidFill>
            <a:srgbClr val="000000"/>
          </a:solidFill>
          <a:uFillTx/>
          <a:latin typeface="+mj-lt"/>
          <a:ea typeface="+mj-ea"/>
          <a:cs typeface="+mj-cs"/>
          <a:sym typeface="Calibri"/>
        </a:defRPr>
      </a:lvl6pPr>
      <a:lvl7pPr marL="0" marR="0" indent="914400" algn="ctr" defTabSz="2351088" rtl="0" latinLnBrk="0">
        <a:lnSpc>
          <a:spcPct val="100000"/>
        </a:lnSpc>
        <a:spcBef>
          <a:spcPts val="0"/>
        </a:spcBef>
        <a:spcAft>
          <a:spcPts val="0"/>
        </a:spcAft>
        <a:buClrTx/>
        <a:buSzTx/>
        <a:buFontTx/>
        <a:buNone/>
        <a:tabLst/>
        <a:defRPr sz="22600" b="0" i="0" u="none" strike="noStrike" cap="none" spc="0" baseline="0">
          <a:ln>
            <a:noFill/>
          </a:ln>
          <a:solidFill>
            <a:srgbClr val="000000"/>
          </a:solidFill>
          <a:uFillTx/>
          <a:latin typeface="+mj-lt"/>
          <a:ea typeface="+mj-ea"/>
          <a:cs typeface="+mj-cs"/>
          <a:sym typeface="Calibri"/>
        </a:defRPr>
      </a:lvl7pPr>
      <a:lvl8pPr marL="0" marR="0" indent="1371600" algn="ctr" defTabSz="2351088" rtl="0" latinLnBrk="0">
        <a:lnSpc>
          <a:spcPct val="100000"/>
        </a:lnSpc>
        <a:spcBef>
          <a:spcPts val="0"/>
        </a:spcBef>
        <a:spcAft>
          <a:spcPts val="0"/>
        </a:spcAft>
        <a:buClrTx/>
        <a:buSzTx/>
        <a:buFontTx/>
        <a:buNone/>
        <a:tabLst/>
        <a:defRPr sz="22600" b="0" i="0" u="none" strike="noStrike" cap="none" spc="0" baseline="0">
          <a:ln>
            <a:noFill/>
          </a:ln>
          <a:solidFill>
            <a:srgbClr val="000000"/>
          </a:solidFill>
          <a:uFillTx/>
          <a:latin typeface="+mj-lt"/>
          <a:ea typeface="+mj-ea"/>
          <a:cs typeface="+mj-cs"/>
          <a:sym typeface="Calibri"/>
        </a:defRPr>
      </a:lvl8pPr>
      <a:lvl9pPr marL="0" marR="0" indent="1828800" algn="ctr" defTabSz="2351088" rtl="0" latinLnBrk="0">
        <a:lnSpc>
          <a:spcPct val="100000"/>
        </a:lnSpc>
        <a:spcBef>
          <a:spcPts val="0"/>
        </a:spcBef>
        <a:spcAft>
          <a:spcPts val="0"/>
        </a:spcAft>
        <a:buClrTx/>
        <a:buSzTx/>
        <a:buFontTx/>
        <a:buNone/>
        <a:tabLst/>
        <a:defRPr sz="22600" b="0" i="0" u="none" strike="noStrike" cap="none" spc="0" baseline="0">
          <a:ln>
            <a:noFill/>
          </a:ln>
          <a:solidFill>
            <a:srgbClr val="000000"/>
          </a:solidFill>
          <a:uFillTx/>
          <a:latin typeface="+mj-lt"/>
          <a:ea typeface="+mj-ea"/>
          <a:cs typeface="+mj-cs"/>
          <a:sym typeface="Calibri"/>
        </a:defRPr>
      </a:lvl9pPr>
    </p:titleStyle>
    <p:bodyStyle>
      <a:lvl1pPr marL="1762125" marR="0" indent="-1762125" algn="l" defTabSz="2351088" rtl="0" latinLnBrk="0">
        <a:lnSpc>
          <a:spcPct val="100000"/>
        </a:lnSpc>
        <a:spcBef>
          <a:spcPts val="3900"/>
        </a:spcBef>
        <a:spcAft>
          <a:spcPts val="0"/>
        </a:spcAft>
        <a:buClrTx/>
        <a:buSzPct val="100000"/>
        <a:buFont typeface="Arial"/>
        <a:buChar char="•"/>
        <a:tabLst/>
        <a:defRPr sz="16500" b="0" i="0" u="none" strike="noStrike" cap="none" spc="0" baseline="0">
          <a:ln>
            <a:noFill/>
          </a:ln>
          <a:solidFill>
            <a:srgbClr val="000000"/>
          </a:solidFill>
          <a:uFillTx/>
          <a:latin typeface="+mj-lt"/>
          <a:ea typeface="+mj-ea"/>
          <a:cs typeface="+mj-cs"/>
          <a:sym typeface="Calibri"/>
        </a:defRPr>
      </a:lvl1pPr>
      <a:lvl2pPr marL="4033672" marR="0" indent="-1682585" algn="l" defTabSz="2351088" rtl="0" latinLnBrk="0">
        <a:lnSpc>
          <a:spcPct val="100000"/>
        </a:lnSpc>
        <a:spcBef>
          <a:spcPts val="3900"/>
        </a:spcBef>
        <a:spcAft>
          <a:spcPts val="0"/>
        </a:spcAft>
        <a:buClrTx/>
        <a:buSzPct val="100000"/>
        <a:buFont typeface="Arial"/>
        <a:buChar char="–"/>
        <a:tabLst/>
        <a:defRPr sz="16500" b="0" i="0" u="none" strike="noStrike" cap="none" spc="0" baseline="0">
          <a:ln>
            <a:noFill/>
          </a:ln>
          <a:solidFill>
            <a:srgbClr val="000000"/>
          </a:solidFill>
          <a:uFillTx/>
          <a:latin typeface="+mj-lt"/>
          <a:ea typeface="+mj-ea"/>
          <a:cs typeface="+mj-cs"/>
          <a:sym typeface="Calibri"/>
        </a:defRPr>
      </a:lvl2pPr>
      <a:lvl3pPr marL="6278059" marR="0" indent="-1575884" algn="l" defTabSz="2351088" rtl="0" latinLnBrk="0">
        <a:lnSpc>
          <a:spcPct val="100000"/>
        </a:lnSpc>
        <a:spcBef>
          <a:spcPts val="3900"/>
        </a:spcBef>
        <a:spcAft>
          <a:spcPts val="0"/>
        </a:spcAft>
        <a:buClrTx/>
        <a:buSzPct val="100000"/>
        <a:buFont typeface="Arial"/>
        <a:buChar char="•"/>
        <a:tabLst/>
        <a:defRPr sz="16500" b="0" i="0" u="none" strike="noStrike" cap="none" spc="0" baseline="0">
          <a:ln>
            <a:noFill/>
          </a:ln>
          <a:solidFill>
            <a:srgbClr val="000000"/>
          </a:solidFill>
          <a:uFillTx/>
          <a:latin typeface="+mj-lt"/>
          <a:ea typeface="+mj-ea"/>
          <a:cs typeface="+mj-cs"/>
          <a:sym typeface="Calibri"/>
        </a:defRPr>
      </a:lvl3pPr>
      <a:lvl4pPr marL="8935144" marR="0" indent="-1881881" algn="l" defTabSz="2351088" rtl="0" latinLnBrk="0">
        <a:lnSpc>
          <a:spcPct val="100000"/>
        </a:lnSpc>
        <a:spcBef>
          <a:spcPts val="3900"/>
        </a:spcBef>
        <a:spcAft>
          <a:spcPts val="0"/>
        </a:spcAft>
        <a:buClrTx/>
        <a:buSzPct val="100000"/>
        <a:buFont typeface="Arial"/>
        <a:buChar char="–"/>
        <a:tabLst/>
        <a:defRPr sz="16500" b="0" i="0" u="none" strike="noStrike" cap="none" spc="0" baseline="0">
          <a:ln>
            <a:noFill/>
          </a:ln>
          <a:solidFill>
            <a:srgbClr val="000000"/>
          </a:solidFill>
          <a:uFillTx/>
          <a:latin typeface="+mj-lt"/>
          <a:ea typeface="+mj-ea"/>
          <a:cs typeface="+mj-cs"/>
          <a:sym typeface="Calibri"/>
        </a:defRPr>
      </a:lvl4pPr>
      <a:lvl5pPr marL="11287819" marR="0" indent="-1881881" algn="l" defTabSz="2351088" rtl="0" latinLnBrk="0">
        <a:lnSpc>
          <a:spcPct val="100000"/>
        </a:lnSpc>
        <a:spcBef>
          <a:spcPts val="3900"/>
        </a:spcBef>
        <a:spcAft>
          <a:spcPts val="0"/>
        </a:spcAft>
        <a:buClrTx/>
        <a:buSzPct val="100000"/>
        <a:buFont typeface="Arial"/>
        <a:buChar char="»"/>
        <a:tabLst/>
        <a:defRPr sz="16500" b="0" i="0" u="none" strike="noStrike" cap="none" spc="0" baseline="0">
          <a:ln>
            <a:noFill/>
          </a:ln>
          <a:solidFill>
            <a:srgbClr val="000000"/>
          </a:solidFill>
          <a:uFillTx/>
          <a:latin typeface="+mj-lt"/>
          <a:ea typeface="+mj-ea"/>
          <a:cs typeface="+mj-cs"/>
          <a:sym typeface="Calibri"/>
        </a:defRPr>
      </a:lvl5pPr>
      <a:lvl6pPr marL="13639753" marR="0" indent="-1883312" algn="l" defTabSz="2351088" rtl="0" latinLnBrk="0">
        <a:lnSpc>
          <a:spcPct val="100000"/>
        </a:lnSpc>
        <a:spcBef>
          <a:spcPts val="3900"/>
        </a:spcBef>
        <a:spcAft>
          <a:spcPts val="0"/>
        </a:spcAft>
        <a:buClrTx/>
        <a:buSzPct val="100000"/>
        <a:buFont typeface="Arial"/>
        <a:buChar char="•"/>
        <a:tabLst/>
        <a:defRPr sz="16500" b="0" i="0" u="none" strike="noStrike" cap="none" spc="0" baseline="0">
          <a:ln>
            <a:noFill/>
          </a:ln>
          <a:solidFill>
            <a:srgbClr val="000000"/>
          </a:solidFill>
          <a:uFillTx/>
          <a:latin typeface="+mj-lt"/>
          <a:ea typeface="+mj-ea"/>
          <a:cs typeface="+mj-cs"/>
          <a:sym typeface="Calibri"/>
        </a:defRPr>
      </a:lvl6pPr>
      <a:lvl7pPr marL="15991042" marR="0" indent="-1883314" algn="l" defTabSz="2351088" rtl="0" latinLnBrk="0">
        <a:lnSpc>
          <a:spcPct val="100000"/>
        </a:lnSpc>
        <a:spcBef>
          <a:spcPts val="3900"/>
        </a:spcBef>
        <a:spcAft>
          <a:spcPts val="0"/>
        </a:spcAft>
        <a:buClrTx/>
        <a:buSzPct val="100000"/>
        <a:buFont typeface="Arial"/>
        <a:buChar char="•"/>
        <a:tabLst/>
        <a:defRPr sz="16500" b="0" i="0" u="none" strike="noStrike" cap="none" spc="0" baseline="0">
          <a:ln>
            <a:noFill/>
          </a:ln>
          <a:solidFill>
            <a:srgbClr val="000000"/>
          </a:solidFill>
          <a:uFillTx/>
          <a:latin typeface="+mj-lt"/>
          <a:ea typeface="+mj-ea"/>
          <a:cs typeface="+mj-cs"/>
          <a:sym typeface="Calibri"/>
        </a:defRPr>
      </a:lvl7pPr>
      <a:lvl8pPr marL="18342331" marR="0" indent="-1883314" algn="l" defTabSz="2351088" rtl="0" latinLnBrk="0">
        <a:lnSpc>
          <a:spcPct val="100000"/>
        </a:lnSpc>
        <a:spcBef>
          <a:spcPts val="3900"/>
        </a:spcBef>
        <a:spcAft>
          <a:spcPts val="0"/>
        </a:spcAft>
        <a:buClrTx/>
        <a:buSzPct val="100000"/>
        <a:buFont typeface="Arial"/>
        <a:buChar char="•"/>
        <a:tabLst/>
        <a:defRPr sz="16500" b="0" i="0" u="none" strike="noStrike" cap="none" spc="0" baseline="0">
          <a:ln>
            <a:noFill/>
          </a:ln>
          <a:solidFill>
            <a:srgbClr val="000000"/>
          </a:solidFill>
          <a:uFillTx/>
          <a:latin typeface="+mj-lt"/>
          <a:ea typeface="+mj-ea"/>
          <a:cs typeface="+mj-cs"/>
          <a:sym typeface="Calibri"/>
        </a:defRPr>
      </a:lvl8pPr>
      <a:lvl9pPr marL="20693619" marR="0" indent="-1883314" algn="l" defTabSz="2351088" rtl="0" latinLnBrk="0">
        <a:lnSpc>
          <a:spcPct val="100000"/>
        </a:lnSpc>
        <a:spcBef>
          <a:spcPts val="3900"/>
        </a:spcBef>
        <a:spcAft>
          <a:spcPts val="0"/>
        </a:spcAft>
        <a:buClrTx/>
        <a:buSzPct val="100000"/>
        <a:buFont typeface="Arial"/>
        <a:buChar char="•"/>
        <a:tabLst/>
        <a:defRPr sz="16500" b="0" i="0" u="none" strike="noStrike" cap="none" spc="0" baseline="0">
          <a:ln>
            <a:noFill/>
          </a:ln>
          <a:solidFill>
            <a:srgbClr val="000000"/>
          </a:solidFill>
          <a:uFillTx/>
          <a:latin typeface="+mj-lt"/>
          <a:ea typeface="+mj-ea"/>
          <a:cs typeface="+mj-cs"/>
          <a:sym typeface="Calibri"/>
        </a:defRPr>
      </a:lvl9pPr>
    </p:bodyStyle>
    <p:otherStyle>
      <a:lvl1pPr marL="0" marR="0" indent="0" algn="r" defTabSz="2351088" rtl="0" latinLnBrk="0">
        <a:lnSpc>
          <a:spcPct val="100000"/>
        </a:lnSpc>
        <a:spcBef>
          <a:spcPts val="0"/>
        </a:spcBef>
        <a:spcAft>
          <a:spcPts val="0"/>
        </a:spcAft>
        <a:buClrTx/>
        <a:buSzTx/>
        <a:buFontTx/>
        <a:buNone/>
        <a:tabLst/>
        <a:defRPr sz="6200" b="0" i="0" u="none" strike="noStrike" cap="none" spc="0" baseline="0">
          <a:ln>
            <a:noFill/>
          </a:ln>
          <a:solidFill>
            <a:schemeClr val="tx1"/>
          </a:solidFill>
          <a:uFillTx/>
          <a:latin typeface="+mn-lt"/>
          <a:ea typeface="+mn-ea"/>
          <a:cs typeface="+mn-cs"/>
          <a:sym typeface="Calibri"/>
        </a:defRPr>
      </a:lvl1pPr>
      <a:lvl2pPr marL="0" marR="0" indent="457200" algn="r" defTabSz="2351088" rtl="0" latinLnBrk="0">
        <a:lnSpc>
          <a:spcPct val="100000"/>
        </a:lnSpc>
        <a:spcBef>
          <a:spcPts val="0"/>
        </a:spcBef>
        <a:spcAft>
          <a:spcPts val="0"/>
        </a:spcAft>
        <a:buClrTx/>
        <a:buSzTx/>
        <a:buFontTx/>
        <a:buNone/>
        <a:tabLst/>
        <a:defRPr sz="6200" b="0" i="0" u="none" strike="noStrike" cap="none" spc="0" baseline="0">
          <a:ln>
            <a:noFill/>
          </a:ln>
          <a:solidFill>
            <a:schemeClr val="tx1"/>
          </a:solidFill>
          <a:uFillTx/>
          <a:latin typeface="+mn-lt"/>
          <a:ea typeface="+mn-ea"/>
          <a:cs typeface="+mn-cs"/>
          <a:sym typeface="Calibri"/>
        </a:defRPr>
      </a:lvl2pPr>
      <a:lvl3pPr marL="0" marR="0" indent="914400" algn="r" defTabSz="2351088" rtl="0" latinLnBrk="0">
        <a:lnSpc>
          <a:spcPct val="100000"/>
        </a:lnSpc>
        <a:spcBef>
          <a:spcPts val="0"/>
        </a:spcBef>
        <a:spcAft>
          <a:spcPts val="0"/>
        </a:spcAft>
        <a:buClrTx/>
        <a:buSzTx/>
        <a:buFontTx/>
        <a:buNone/>
        <a:tabLst/>
        <a:defRPr sz="6200" b="0" i="0" u="none" strike="noStrike" cap="none" spc="0" baseline="0">
          <a:ln>
            <a:noFill/>
          </a:ln>
          <a:solidFill>
            <a:schemeClr val="tx1"/>
          </a:solidFill>
          <a:uFillTx/>
          <a:latin typeface="+mn-lt"/>
          <a:ea typeface="+mn-ea"/>
          <a:cs typeface="+mn-cs"/>
          <a:sym typeface="Calibri"/>
        </a:defRPr>
      </a:lvl3pPr>
      <a:lvl4pPr marL="0" marR="0" indent="1371600" algn="r" defTabSz="2351088" rtl="0" latinLnBrk="0">
        <a:lnSpc>
          <a:spcPct val="100000"/>
        </a:lnSpc>
        <a:spcBef>
          <a:spcPts val="0"/>
        </a:spcBef>
        <a:spcAft>
          <a:spcPts val="0"/>
        </a:spcAft>
        <a:buClrTx/>
        <a:buSzTx/>
        <a:buFontTx/>
        <a:buNone/>
        <a:tabLst/>
        <a:defRPr sz="6200" b="0" i="0" u="none" strike="noStrike" cap="none" spc="0" baseline="0">
          <a:ln>
            <a:noFill/>
          </a:ln>
          <a:solidFill>
            <a:schemeClr val="tx1"/>
          </a:solidFill>
          <a:uFillTx/>
          <a:latin typeface="+mn-lt"/>
          <a:ea typeface="+mn-ea"/>
          <a:cs typeface="+mn-cs"/>
          <a:sym typeface="Calibri"/>
        </a:defRPr>
      </a:lvl4pPr>
      <a:lvl5pPr marL="0" marR="0" indent="1828800" algn="r" defTabSz="2351088" rtl="0" latinLnBrk="0">
        <a:lnSpc>
          <a:spcPct val="100000"/>
        </a:lnSpc>
        <a:spcBef>
          <a:spcPts val="0"/>
        </a:spcBef>
        <a:spcAft>
          <a:spcPts val="0"/>
        </a:spcAft>
        <a:buClrTx/>
        <a:buSzTx/>
        <a:buFontTx/>
        <a:buNone/>
        <a:tabLst/>
        <a:defRPr sz="6200" b="0" i="0" u="none" strike="noStrike" cap="none" spc="0" baseline="0">
          <a:ln>
            <a:noFill/>
          </a:ln>
          <a:solidFill>
            <a:schemeClr val="tx1"/>
          </a:solidFill>
          <a:uFillTx/>
          <a:latin typeface="+mn-lt"/>
          <a:ea typeface="+mn-ea"/>
          <a:cs typeface="+mn-cs"/>
          <a:sym typeface="Calibri"/>
        </a:defRPr>
      </a:lvl5pPr>
      <a:lvl6pPr marL="0" marR="0" indent="2286000" algn="r" defTabSz="2351088" rtl="0" latinLnBrk="0">
        <a:lnSpc>
          <a:spcPct val="100000"/>
        </a:lnSpc>
        <a:spcBef>
          <a:spcPts val="0"/>
        </a:spcBef>
        <a:spcAft>
          <a:spcPts val="0"/>
        </a:spcAft>
        <a:buClrTx/>
        <a:buSzTx/>
        <a:buFontTx/>
        <a:buNone/>
        <a:tabLst/>
        <a:defRPr sz="6200" b="0" i="0" u="none" strike="noStrike" cap="none" spc="0" baseline="0">
          <a:ln>
            <a:noFill/>
          </a:ln>
          <a:solidFill>
            <a:schemeClr val="tx1"/>
          </a:solidFill>
          <a:uFillTx/>
          <a:latin typeface="+mn-lt"/>
          <a:ea typeface="+mn-ea"/>
          <a:cs typeface="+mn-cs"/>
          <a:sym typeface="Calibri"/>
        </a:defRPr>
      </a:lvl6pPr>
      <a:lvl7pPr marL="0" marR="0" indent="2743200" algn="r" defTabSz="2351088" rtl="0" latinLnBrk="0">
        <a:lnSpc>
          <a:spcPct val="100000"/>
        </a:lnSpc>
        <a:spcBef>
          <a:spcPts val="0"/>
        </a:spcBef>
        <a:spcAft>
          <a:spcPts val="0"/>
        </a:spcAft>
        <a:buClrTx/>
        <a:buSzTx/>
        <a:buFontTx/>
        <a:buNone/>
        <a:tabLst/>
        <a:defRPr sz="6200" b="0" i="0" u="none" strike="noStrike" cap="none" spc="0" baseline="0">
          <a:ln>
            <a:noFill/>
          </a:ln>
          <a:solidFill>
            <a:schemeClr val="tx1"/>
          </a:solidFill>
          <a:uFillTx/>
          <a:latin typeface="+mn-lt"/>
          <a:ea typeface="+mn-ea"/>
          <a:cs typeface="+mn-cs"/>
          <a:sym typeface="Calibri"/>
        </a:defRPr>
      </a:lvl7pPr>
      <a:lvl8pPr marL="0" marR="0" indent="3200400" algn="r" defTabSz="2351088" rtl="0" latinLnBrk="0">
        <a:lnSpc>
          <a:spcPct val="100000"/>
        </a:lnSpc>
        <a:spcBef>
          <a:spcPts val="0"/>
        </a:spcBef>
        <a:spcAft>
          <a:spcPts val="0"/>
        </a:spcAft>
        <a:buClrTx/>
        <a:buSzTx/>
        <a:buFontTx/>
        <a:buNone/>
        <a:tabLst/>
        <a:defRPr sz="6200" b="0" i="0" u="none" strike="noStrike" cap="none" spc="0" baseline="0">
          <a:ln>
            <a:noFill/>
          </a:ln>
          <a:solidFill>
            <a:schemeClr val="tx1"/>
          </a:solidFill>
          <a:uFillTx/>
          <a:latin typeface="+mn-lt"/>
          <a:ea typeface="+mn-ea"/>
          <a:cs typeface="+mn-cs"/>
          <a:sym typeface="Calibri"/>
        </a:defRPr>
      </a:lvl8pPr>
      <a:lvl9pPr marL="0" marR="0" indent="3657600" algn="r" defTabSz="2351088" rtl="0" latinLnBrk="0">
        <a:lnSpc>
          <a:spcPct val="100000"/>
        </a:lnSpc>
        <a:spcBef>
          <a:spcPts val="0"/>
        </a:spcBef>
        <a:spcAft>
          <a:spcPts val="0"/>
        </a:spcAft>
        <a:buClrTx/>
        <a:buSzTx/>
        <a:buFontTx/>
        <a:buNone/>
        <a:tabLst/>
        <a:defRPr sz="6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Rectangle 9"/>
          <p:cNvSpPr/>
          <p:nvPr/>
        </p:nvSpPr>
        <p:spPr>
          <a:xfrm>
            <a:off x="12126676" y="1890804"/>
            <a:ext cx="25961975" cy="27908920"/>
          </a:xfrm>
          <a:prstGeom prst="rect">
            <a:avLst/>
          </a:prstGeom>
          <a:solidFill>
            <a:srgbClr val="D9D9D9"/>
          </a:solidFill>
          <a:ln w="12700">
            <a:miter lim="400000"/>
          </a:ln>
          <a:effectLst>
            <a:outerShdw blurRad="38100" dist="23000" dir="5400000" rotWithShape="0">
              <a:srgbClr val="000000">
                <a:alpha val="35000"/>
              </a:srgbClr>
            </a:outerShdw>
          </a:effectLst>
        </p:spPr>
        <p:txBody>
          <a:bodyPr lIns="45719" rIns="45719" anchor="ctr"/>
          <a:lstStyle/>
          <a:p>
            <a:pPr algn="ctr" defTabSz="2351288">
              <a:defRPr>
                <a:solidFill>
                  <a:srgbClr val="FFFFFF"/>
                </a:solidFill>
              </a:defRPr>
            </a:pPr>
            <a:endParaRPr/>
          </a:p>
        </p:txBody>
      </p:sp>
      <p:sp>
        <p:nvSpPr>
          <p:cNvPr id="188" name="Rectangle 5"/>
          <p:cNvSpPr/>
          <p:nvPr/>
        </p:nvSpPr>
        <p:spPr>
          <a:xfrm>
            <a:off x="0" y="-1"/>
            <a:ext cx="49377600" cy="3593419"/>
          </a:xfrm>
          <a:prstGeom prst="rect">
            <a:avLst/>
          </a:prstGeom>
          <a:solidFill>
            <a:srgbClr val="004D32"/>
          </a:solidFill>
          <a:ln w="12700">
            <a:miter lim="400000"/>
          </a:ln>
          <a:effectLst>
            <a:outerShdw blurRad="38100" dist="23000" dir="5400000" rotWithShape="0">
              <a:srgbClr val="000000">
                <a:alpha val="35000"/>
              </a:srgbClr>
            </a:outerShdw>
          </a:effectLst>
        </p:spPr>
        <p:txBody>
          <a:bodyPr lIns="45719" rIns="45719" anchor="ctr"/>
          <a:lstStyle/>
          <a:p>
            <a:pPr algn="ctr" defTabSz="2351288">
              <a:defRPr>
                <a:solidFill>
                  <a:srgbClr val="FFFFFF"/>
                </a:solidFill>
              </a:defRPr>
            </a:pPr>
            <a:endParaRPr/>
          </a:p>
        </p:txBody>
      </p:sp>
      <p:sp>
        <p:nvSpPr>
          <p:cNvPr id="189" name="TextBox 11"/>
          <p:cNvSpPr/>
          <p:nvPr/>
        </p:nvSpPr>
        <p:spPr>
          <a:xfrm>
            <a:off x="1315766" y="430296"/>
            <a:ext cx="46943960" cy="255454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8000" i="1">
                <a:solidFill>
                  <a:srgbClr val="FFFFFF"/>
                </a:solidFill>
                <a:latin typeface="Arial"/>
                <a:ea typeface="Arial"/>
                <a:cs typeface="Arial"/>
                <a:sym typeface="Arial"/>
              </a:defRPr>
            </a:pPr>
            <a:r>
              <a:rPr dirty="0" err="1"/>
              <a:t>Cathryn</a:t>
            </a:r>
            <a:r>
              <a:rPr dirty="0"/>
              <a:t> </a:t>
            </a:r>
            <a:r>
              <a:rPr dirty="0" err="1"/>
              <a:t>Winslow,</a:t>
            </a:r>
            <a:r>
              <a:rPr dirty="0"/>
              <a:t> DNP, APRN, CPNP-PC</a:t>
            </a:r>
            <a:endParaRPr lang="en-US" dirty="0"/>
          </a:p>
          <a:p>
            <a:pPr algn="ctr">
              <a:defRPr sz="8000" i="1">
                <a:solidFill>
                  <a:srgbClr val="FFFFFF"/>
                </a:solidFill>
                <a:latin typeface="Arial"/>
                <a:ea typeface="Arial"/>
                <a:cs typeface="Arial"/>
                <a:sym typeface="Arial"/>
              </a:defRPr>
            </a:pPr>
            <a:r>
              <a:rPr lang="en-US" dirty="0"/>
              <a:t>Project Faculty: </a:t>
            </a:r>
            <a:r>
              <a:rPr lang="en-US" dirty="0" err="1"/>
              <a:t>Sharlene</a:t>
            </a:r>
            <a:r>
              <a:rPr lang="en-US" dirty="0"/>
              <a:t> Smith, DNP</a:t>
            </a:r>
            <a:r>
              <a:rPr lang="en-US"/>
              <a:t>, APRN, </a:t>
            </a:r>
            <a:r>
              <a:rPr lang="en-US" dirty="0"/>
              <a:t>CPNP-PC/AC</a:t>
            </a:r>
            <a:endParaRPr dirty="0"/>
          </a:p>
        </p:txBody>
      </p:sp>
      <p:sp>
        <p:nvSpPr>
          <p:cNvPr id="190" name="Rectangle 4"/>
          <p:cNvSpPr/>
          <p:nvPr/>
        </p:nvSpPr>
        <p:spPr>
          <a:xfrm>
            <a:off x="0" y="29650531"/>
            <a:ext cx="49377600" cy="3267867"/>
          </a:xfrm>
          <a:prstGeom prst="rect">
            <a:avLst/>
          </a:prstGeom>
          <a:solidFill>
            <a:srgbClr val="177A57"/>
          </a:solidFill>
          <a:ln w="12700">
            <a:miter lim="400000"/>
          </a:ln>
          <a:effectLst>
            <a:outerShdw blurRad="38100" dist="23000" dir="5400000" rotWithShape="0">
              <a:srgbClr val="000000">
                <a:alpha val="35000"/>
              </a:srgbClr>
            </a:outerShdw>
          </a:effectLst>
        </p:spPr>
        <p:txBody>
          <a:bodyPr lIns="45719" rIns="45719" anchor="ctr"/>
          <a:lstStyle/>
          <a:p>
            <a:pPr algn="ctr" defTabSz="2351288">
              <a:defRPr>
                <a:solidFill>
                  <a:srgbClr val="FFFFFF"/>
                </a:solidFill>
              </a:defRPr>
            </a:pPr>
            <a:endParaRPr/>
          </a:p>
        </p:txBody>
      </p:sp>
      <p:sp>
        <p:nvSpPr>
          <p:cNvPr id="191" name="Title 4"/>
          <p:cNvSpPr/>
          <p:nvPr/>
        </p:nvSpPr>
        <p:spPr>
          <a:xfrm>
            <a:off x="1315766" y="29160413"/>
            <a:ext cx="37660462" cy="1827373"/>
          </a:xfrm>
          <a:prstGeom prst="rect">
            <a:avLst/>
          </a:prstGeom>
          <a:ln w="12700">
            <a:miter lim="400000"/>
          </a:ln>
          <a:extLst>
            <a:ext uri="{C572A759-6A51-4108-AA02-DFA0A04FC94B}">
              <ma14:wrappingTextBoxFlag xmlns="" xmlns:ma14="http://schemas.microsoft.com/office/mac/drawingml/2011/main" val="1"/>
            </a:ext>
          </a:extLst>
        </p:spPr>
        <p:txBody>
          <a:bodyPr lIns="235129" tIns="235129" rIns="235129" bIns="235129">
            <a:spAutoFit/>
          </a:bodyPr>
          <a:lstStyle>
            <a:lvl1pPr defTabSz="457200">
              <a:lnSpc>
                <a:spcPct val="200000"/>
              </a:lnSpc>
              <a:spcBef>
                <a:spcPts val="800"/>
              </a:spcBef>
              <a:defRPr sz="9600" b="1">
                <a:solidFill>
                  <a:srgbClr val="FFFFFF"/>
                </a:solidFill>
                <a:uFill>
                  <a:solidFill>
                    <a:srgbClr val="000000"/>
                  </a:solidFill>
                </a:uFill>
                <a:latin typeface="Arial"/>
                <a:ea typeface="Arial"/>
                <a:cs typeface="Arial"/>
                <a:sym typeface="Arial"/>
              </a:defRPr>
            </a:lvl1pPr>
          </a:lstStyle>
          <a:p>
            <a:pPr>
              <a:defRPr>
                <a:latin typeface="+mj-lt"/>
                <a:ea typeface="+mj-ea"/>
                <a:cs typeface="+mj-cs"/>
                <a:sym typeface="Calibri"/>
              </a:defRPr>
            </a:pPr>
            <a:r>
              <a:rPr dirty="0">
                <a:latin typeface="Arial"/>
                <a:ea typeface="Arial"/>
                <a:cs typeface="Arial"/>
                <a:sym typeface="Arial"/>
              </a:rPr>
              <a:t>Improving CPAP compliance in adolescent patients with OSA</a:t>
            </a:r>
          </a:p>
        </p:txBody>
      </p:sp>
      <p:sp>
        <p:nvSpPr>
          <p:cNvPr id="192" name="TextBox 7"/>
          <p:cNvSpPr/>
          <p:nvPr/>
        </p:nvSpPr>
        <p:spPr>
          <a:xfrm>
            <a:off x="815270" y="3891802"/>
            <a:ext cx="9526194" cy="1867011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defTabSz="2351288">
              <a:defRPr sz="4800" b="1">
                <a:latin typeface="Arial"/>
                <a:ea typeface="Arial"/>
                <a:cs typeface="Arial"/>
                <a:sym typeface="Arial"/>
              </a:defRPr>
            </a:pPr>
            <a:r>
              <a:rPr dirty="0"/>
              <a:t>PROBLEM STATEMENT</a:t>
            </a:r>
          </a:p>
          <a:p>
            <a:pPr marL="571500" indent="-571500" defTabSz="2351288">
              <a:buSzPct val="100000"/>
              <a:buFont typeface="Arial"/>
              <a:buChar char="•"/>
              <a:defRPr sz="3600">
                <a:latin typeface="Arial"/>
                <a:ea typeface="Arial"/>
                <a:cs typeface="Arial"/>
                <a:sym typeface="Arial"/>
              </a:defRPr>
            </a:pPr>
            <a:r>
              <a:rPr dirty="0"/>
              <a:t>There is low CPAP compliance in a pediatric sleep medicine clinic in southwest Florida</a:t>
            </a:r>
          </a:p>
          <a:p>
            <a:pPr defTabSz="2351288">
              <a:defRPr sz="3600">
                <a:latin typeface="Arial"/>
                <a:ea typeface="Arial"/>
                <a:cs typeface="Arial"/>
                <a:sym typeface="Arial"/>
              </a:defRPr>
            </a:pPr>
            <a:endParaRPr dirty="0"/>
          </a:p>
          <a:p>
            <a:pPr marL="571500" indent="-571500" defTabSz="2351288">
              <a:buSzPct val="100000"/>
              <a:buFont typeface="Arial"/>
              <a:buChar char="•"/>
              <a:defRPr sz="3600">
                <a:latin typeface="Arial"/>
                <a:ea typeface="Arial"/>
                <a:cs typeface="Arial"/>
                <a:sym typeface="Arial"/>
              </a:defRPr>
            </a:pPr>
            <a:r>
              <a:rPr dirty="0"/>
              <a:t>Several adolescent patients report they have low compliance rates due to forgetting to wear their CPAP</a:t>
            </a:r>
          </a:p>
          <a:p>
            <a:pPr defTabSz="2351288">
              <a:defRPr sz="3600">
                <a:latin typeface="Arial"/>
                <a:ea typeface="Arial"/>
                <a:cs typeface="Arial"/>
                <a:sym typeface="Arial"/>
              </a:defRPr>
            </a:pPr>
            <a:endParaRPr dirty="0"/>
          </a:p>
          <a:p>
            <a:pPr marL="571500" indent="-571500" defTabSz="2351288">
              <a:buSzPct val="100000"/>
              <a:buFont typeface="Arial"/>
              <a:buChar char="•"/>
              <a:defRPr sz="3600">
                <a:latin typeface="Arial"/>
                <a:ea typeface="Arial"/>
                <a:cs typeface="Arial"/>
                <a:sym typeface="Arial"/>
              </a:defRPr>
            </a:pPr>
            <a:r>
              <a:rPr dirty="0"/>
              <a:t>Only 33% of adolescent patients with obesity and OSA are compliant on CPAP at this clinic</a:t>
            </a:r>
          </a:p>
          <a:p>
            <a:pPr marL="571500" indent="-571500" defTabSz="2351288">
              <a:buSzPct val="100000"/>
              <a:buFont typeface="Arial"/>
              <a:buChar char="•"/>
              <a:defRPr sz="4800">
                <a:latin typeface="Arial"/>
                <a:ea typeface="Arial"/>
                <a:cs typeface="Arial"/>
                <a:sym typeface="Arial"/>
              </a:defRPr>
            </a:pPr>
            <a:endParaRPr dirty="0"/>
          </a:p>
          <a:p>
            <a:pPr defTabSz="2351288">
              <a:defRPr sz="4800" b="1">
                <a:latin typeface="Arial"/>
                <a:ea typeface="Arial"/>
                <a:cs typeface="Arial"/>
                <a:sym typeface="Arial"/>
              </a:defRPr>
            </a:pPr>
            <a:r>
              <a:rPr dirty="0"/>
              <a:t>PROJECT PURPOSE</a:t>
            </a:r>
          </a:p>
          <a:p>
            <a:pPr marL="571500" indent="-571500" defTabSz="2351288">
              <a:buSzPct val="100000"/>
              <a:buFont typeface="Arial"/>
              <a:buChar char="•"/>
              <a:defRPr sz="3600">
                <a:latin typeface="Arial"/>
                <a:ea typeface="Arial"/>
                <a:cs typeface="Arial"/>
                <a:sym typeface="Arial"/>
              </a:defRPr>
            </a:pPr>
            <a:r>
              <a:rPr dirty="0"/>
              <a:t>To implement a change in the current workflow of this clinic in order to help increase patients’ compliance on CPAP by sending EMR reminder messages</a:t>
            </a:r>
          </a:p>
          <a:p>
            <a:pPr marL="571500" indent="-571500" defTabSz="2351288">
              <a:buSzPct val="100000"/>
              <a:buFont typeface="Arial"/>
              <a:buChar char="•"/>
              <a:defRPr sz="3600">
                <a:latin typeface="Arial"/>
                <a:ea typeface="Arial"/>
                <a:cs typeface="Arial"/>
                <a:sym typeface="Arial"/>
              </a:defRPr>
            </a:pPr>
            <a:endParaRPr dirty="0"/>
          </a:p>
          <a:p>
            <a:pPr marL="571500" indent="-571500" defTabSz="2351288">
              <a:buSzPct val="100000"/>
              <a:buFont typeface="Arial"/>
              <a:buChar char="•"/>
              <a:defRPr sz="3600">
                <a:latin typeface="Arial"/>
                <a:ea typeface="Arial"/>
                <a:cs typeface="Arial"/>
                <a:sym typeface="Arial"/>
              </a:defRPr>
            </a:pPr>
            <a:r>
              <a:rPr dirty="0"/>
              <a:t>Determine whether the implementation of EMR reminder messages improves</a:t>
            </a:r>
          </a:p>
          <a:p>
            <a:pPr marL="1028700" lvl="1" indent="-571500" defTabSz="2351288">
              <a:buSzPct val="100000"/>
              <a:buFont typeface="Arial"/>
              <a:buChar char="•"/>
              <a:defRPr sz="3600">
                <a:latin typeface="Arial"/>
                <a:ea typeface="Arial"/>
                <a:cs typeface="Arial"/>
                <a:sym typeface="Arial"/>
              </a:defRPr>
            </a:pPr>
            <a:r>
              <a:rPr dirty="0"/>
              <a:t>1)  Patients’ CPAP compliance</a:t>
            </a:r>
          </a:p>
          <a:p>
            <a:pPr marL="1028700" lvl="1" indent="-571500" defTabSz="2351288">
              <a:buSzPct val="100000"/>
              <a:buFont typeface="Arial"/>
              <a:buChar char="•"/>
              <a:defRPr sz="3600">
                <a:latin typeface="Arial"/>
                <a:ea typeface="Arial"/>
                <a:cs typeface="Arial"/>
                <a:sym typeface="Arial"/>
              </a:defRPr>
            </a:pPr>
            <a:r>
              <a:rPr dirty="0"/>
              <a:t>2) Epworth Sleepiness Scale (Child and Adolescent Version) score</a:t>
            </a:r>
          </a:p>
          <a:p>
            <a:pPr marL="1028700" lvl="1" indent="-571500" defTabSz="2351288">
              <a:buSzPct val="100000"/>
              <a:buFont typeface="Arial"/>
              <a:buChar char="•"/>
              <a:defRPr sz="3600">
                <a:latin typeface="Arial"/>
                <a:ea typeface="Arial"/>
                <a:cs typeface="Arial"/>
                <a:sym typeface="Arial"/>
              </a:defRPr>
            </a:pPr>
            <a:r>
              <a:rPr dirty="0"/>
              <a:t>3) Weight loss</a:t>
            </a:r>
          </a:p>
          <a:p>
            <a:pPr marL="571500" indent="-571500" defTabSz="2351288">
              <a:buSzPct val="100000"/>
              <a:buFont typeface="Arial"/>
              <a:buChar char="•"/>
              <a:defRPr sz="3600" b="1">
                <a:latin typeface="Arial"/>
                <a:ea typeface="Arial"/>
                <a:cs typeface="Arial"/>
                <a:sym typeface="Arial"/>
              </a:defRPr>
            </a:pPr>
            <a:endParaRPr dirty="0"/>
          </a:p>
          <a:p>
            <a:pPr marL="571500" indent="-571500" defTabSz="2351288">
              <a:buSzPct val="100000"/>
              <a:buFont typeface="Arial"/>
              <a:buChar char="•"/>
              <a:defRPr sz="3600" b="1">
                <a:latin typeface="Arial"/>
                <a:ea typeface="Arial"/>
                <a:cs typeface="Arial"/>
                <a:sym typeface="Arial"/>
              </a:defRPr>
            </a:pPr>
            <a:r>
              <a:rPr dirty="0"/>
              <a:t>Clinical Question: </a:t>
            </a:r>
            <a:r>
              <a:rPr b="0" dirty="0"/>
              <a:t>In adolescents ages 13-21 with BMI greater than the 95th percentile, who are on CPAP therapy for obstructive sleep apnea, does automated EMR message reminders sent twice weekly improve adherence to CPAP therapy over 90 days?  </a:t>
            </a:r>
          </a:p>
        </p:txBody>
      </p:sp>
      <p:sp>
        <p:nvSpPr>
          <p:cNvPr id="193" name="TextBox 8"/>
          <p:cNvSpPr/>
          <p:nvPr/>
        </p:nvSpPr>
        <p:spPr>
          <a:xfrm>
            <a:off x="12251418" y="3840871"/>
            <a:ext cx="12203908" cy="830381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defTabSz="2351288">
              <a:lnSpc>
                <a:spcPct val="120000"/>
              </a:lnSpc>
              <a:defRPr sz="3600" b="1">
                <a:latin typeface="Arial"/>
                <a:ea typeface="Arial"/>
                <a:cs typeface="Arial"/>
                <a:sym typeface="Arial"/>
              </a:defRPr>
            </a:pPr>
            <a:r>
              <a:rPr sz="4800" dirty="0"/>
              <a:t>METHODS</a:t>
            </a:r>
          </a:p>
          <a:p>
            <a:pPr>
              <a:defRPr sz="3600">
                <a:latin typeface="Arial"/>
                <a:ea typeface="Arial"/>
                <a:cs typeface="Arial"/>
                <a:sym typeface="Arial"/>
              </a:defRPr>
            </a:pPr>
            <a:r>
              <a:rPr sz="4000" b="1" dirty="0"/>
              <a:t>Participants</a:t>
            </a:r>
          </a:p>
          <a:p>
            <a:pPr marL="685800" indent="-685800">
              <a:buSzPct val="100000"/>
              <a:buFont typeface="Arial"/>
              <a:buChar char="•"/>
              <a:defRPr sz="3600">
                <a:latin typeface="Arial"/>
                <a:ea typeface="Arial"/>
                <a:cs typeface="Arial"/>
                <a:sym typeface="Arial"/>
              </a:defRPr>
            </a:pPr>
            <a:r>
              <a:rPr lang="en-US" dirty="0"/>
              <a:t>Patients ages 13-21 with obesity who are currently non compliant on CPAP treatment or starting CPAP</a:t>
            </a:r>
          </a:p>
          <a:p>
            <a:pPr marL="685800" indent="-685800">
              <a:buSzPct val="100000"/>
              <a:buFont typeface="Arial"/>
              <a:buChar char="•"/>
              <a:defRPr sz="3600">
                <a:latin typeface="Arial"/>
                <a:ea typeface="Arial"/>
                <a:cs typeface="Arial"/>
                <a:sym typeface="Arial"/>
              </a:defRPr>
            </a:pPr>
            <a:r>
              <a:rPr lang="en-US" dirty="0"/>
              <a:t>Patients with a BMI greater than the 95</a:t>
            </a:r>
            <a:r>
              <a:rPr lang="en-US" baseline="30000" dirty="0"/>
              <a:t>th</a:t>
            </a:r>
            <a:r>
              <a:rPr lang="en-US" dirty="0"/>
              <a:t> percentile</a:t>
            </a:r>
          </a:p>
          <a:p>
            <a:pPr marL="685800" indent="-685800">
              <a:buSzPct val="100000"/>
              <a:buFont typeface="Arial"/>
              <a:buChar char="•"/>
              <a:defRPr sz="3600">
                <a:latin typeface="Arial"/>
                <a:ea typeface="Arial"/>
                <a:cs typeface="Arial"/>
                <a:sym typeface="Arial"/>
              </a:defRPr>
            </a:pPr>
            <a:r>
              <a:rPr dirty="0"/>
              <a:t>Exclusion criteria:</a:t>
            </a:r>
            <a:r>
              <a:rPr lang="en-US" dirty="0"/>
              <a:t> Apnea Hypopnea Index (AHI) less than 1, BMI less than 95</a:t>
            </a:r>
            <a:r>
              <a:rPr lang="en-US" baseline="30000" dirty="0"/>
              <a:t>th</a:t>
            </a:r>
            <a:r>
              <a:rPr lang="en-US" dirty="0"/>
              <a:t> percentile, age less than 13 or greater than 21</a:t>
            </a:r>
          </a:p>
          <a:p>
            <a:pPr>
              <a:buSzPct val="100000"/>
              <a:defRPr sz="3600">
                <a:latin typeface="Arial"/>
                <a:ea typeface="Arial"/>
                <a:cs typeface="Arial"/>
                <a:sym typeface="Arial"/>
              </a:defRPr>
            </a:pPr>
            <a:endParaRPr lang="en-US" dirty="0"/>
          </a:p>
          <a:p>
            <a:pPr>
              <a:buSzPct val="100000"/>
              <a:defRPr sz="3600">
                <a:latin typeface="Arial"/>
                <a:ea typeface="Arial"/>
                <a:cs typeface="Arial"/>
                <a:sym typeface="Arial"/>
              </a:defRPr>
            </a:pPr>
            <a:endParaRPr dirty="0"/>
          </a:p>
          <a:p>
            <a:pPr>
              <a:buSzPct val="100000"/>
              <a:defRPr sz="3600" b="1">
                <a:latin typeface="Arial"/>
                <a:ea typeface="Arial"/>
                <a:cs typeface="Arial"/>
                <a:sym typeface="Arial"/>
              </a:defRPr>
            </a:pPr>
            <a:r>
              <a:rPr sz="4000" dirty="0"/>
              <a:t>Setting</a:t>
            </a:r>
          </a:p>
          <a:p>
            <a:pPr marL="571500" indent="-571500">
              <a:buSzPct val="100000"/>
              <a:buFont typeface="Arial"/>
              <a:buChar char="•"/>
              <a:defRPr sz="3600">
                <a:latin typeface="Arial"/>
                <a:ea typeface="Arial"/>
                <a:cs typeface="Arial"/>
                <a:sym typeface="Arial"/>
              </a:defRPr>
            </a:pPr>
            <a:r>
              <a:rPr lang="en-US" dirty="0"/>
              <a:t>Outpatient specialty clinic at a large academic health center</a:t>
            </a:r>
          </a:p>
          <a:p>
            <a:pPr>
              <a:buSzPct val="100000"/>
              <a:defRPr sz="3600">
                <a:latin typeface="Arial"/>
                <a:ea typeface="Arial"/>
                <a:cs typeface="Arial"/>
                <a:sym typeface="Arial"/>
              </a:defRPr>
            </a:pPr>
            <a:endParaRPr dirty="0"/>
          </a:p>
        </p:txBody>
      </p:sp>
      <p:sp>
        <p:nvSpPr>
          <p:cNvPr id="194" name="TextBox 13"/>
          <p:cNvSpPr/>
          <p:nvPr/>
        </p:nvSpPr>
        <p:spPr>
          <a:xfrm>
            <a:off x="38414325" y="3801997"/>
            <a:ext cx="10371933" cy="2502223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defTabSz="2351288">
              <a:defRPr sz="3600" b="1">
                <a:latin typeface="Arial"/>
                <a:ea typeface="Arial"/>
                <a:cs typeface="Arial"/>
                <a:sym typeface="Arial"/>
              </a:defRPr>
            </a:pPr>
            <a:r>
              <a:rPr dirty="0"/>
              <a:t>DISCUSSION</a:t>
            </a:r>
          </a:p>
          <a:p>
            <a:pPr marL="685800" indent="-685800" defTabSz="2351288">
              <a:buSzPct val="100000"/>
              <a:buFont typeface="Arial"/>
              <a:buChar char="•"/>
              <a:defRPr sz="3600">
                <a:latin typeface="Arial"/>
                <a:ea typeface="Arial"/>
                <a:cs typeface="Arial"/>
                <a:sym typeface="Arial"/>
              </a:defRPr>
            </a:pPr>
            <a:r>
              <a:rPr dirty="0"/>
              <a:t>Implementation of </a:t>
            </a:r>
            <a:r>
              <a:rPr lang="en-US" dirty="0"/>
              <a:t>EMR CPAP reminder messages </a:t>
            </a:r>
            <a:r>
              <a:rPr dirty="0"/>
              <a:t>did not</a:t>
            </a:r>
            <a:r>
              <a:rPr lang="en-US" dirty="0"/>
              <a:t> show</a:t>
            </a:r>
            <a:r>
              <a:rPr dirty="0"/>
              <a:t> a statistically significant </a:t>
            </a:r>
            <a:r>
              <a:rPr lang="en-US" dirty="0"/>
              <a:t>increase in compliance score </a:t>
            </a:r>
            <a:r>
              <a:rPr dirty="0"/>
              <a:t>(p=</a:t>
            </a:r>
            <a:r>
              <a:rPr lang="en-US" sz="3600" dirty="0">
                <a:sym typeface="Arial"/>
              </a:rPr>
              <a:t>0.5676 30 days</a:t>
            </a:r>
            <a:r>
              <a:rPr dirty="0"/>
              <a:t>,</a:t>
            </a:r>
            <a:r>
              <a:rPr lang="en-US" sz="3600" dirty="0">
                <a:sym typeface="Arial"/>
              </a:rPr>
              <a:t> p=0.5687 90 days)</a:t>
            </a:r>
            <a:endParaRPr dirty="0"/>
          </a:p>
          <a:p>
            <a:pPr marL="685800" indent="-685800" defTabSz="2351288">
              <a:buSzPct val="100000"/>
              <a:buFont typeface="Arial"/>
              <a:buChar char="•"/>
              <a:defRPr sz="3600">
                <a:latin typeface="Arial"/>
                <a:ea typeface="Arial"/>
                <a:cs typeface="Arial"/>
                <a:sym typeface="Arial"/>
              </a:defRPr>
            </a:pPr>
            <a:r>
              <a:rPr dirty="0"/>
              <a:t>Secondary outcome: </a:t>
            </a:r>
            <a:r>
              <a:rPr lang="en-US" dirty="0"/>
              <a:t>Implementation of EMR CPAP reminder messages did not show a statistically significant decrease in weight loss (p=</a:t>
            </a:r>
            <a:r>
              <a:rPr lang="en-US" sz="3600" dirty="0">
                <a:sym typeface="Arial"/>
              </a:rPr>
              <a:t> 0.9527 30 days, p= 0.9369 90 days)</a:t>
            </a:r>
          </a:p>
          <a:p>
            <a:pPr marL="685800" indent="-685800" defTabSz="2351288">
              <a:buSzPct val="100000"/>
              <a:buFont typeface="Arial"/>
              <a:buChar char="•"/>
              <a:defRPr sz="3600">
                <a:latin typeface="Arial"/>
                <a:ea typeface="Arial"/>
                <a:cs typeface="Arial"/>
                <a:sym typeface="Arial"/>
              </a:defRPr>
            </a:pPr>
            <a:r>
              <a:rPr lang="en-US" sz="3600" dirty="0">
                <a:sym typeface="Arial"/>
              </a:rPr>
              <a:t>Secondary outcome: </a:t>
            </a:r>
            <a:r>
              <a:rPr lang="en-US" dirty="0"/>
              <a:t>Implementation of EMR CPAP reminder messages did not show a statistically significant decrease in ESS-CHAD score (p=</a:t>
            </a:r>
            <a:r>
              <a:rPr lang="en-US" sz="3600" dirty="0">
                <a:sym typeface="Arial"/>
              </a:rPr>
              <a:t> 0.6985, p= 0.8639 90 days)</a:t>
            </a:r>
          </a:p>
          <a:p>
            <a:pPr marL="685800" indent="-685800" defTabSz="2351288">
              <a:buSzPct val="100000"/>
              <a:buFont typeface="Arial"/>
              <a:buChar char="•"/>
              <a:defRPr sz="3600">
                <a:latin typeface="Arial"/>
                <a:ea typeface="Arial"/>
                <a:cs typeface="Arial"/>
                <a:sym typeface="Arial"/>
              </a:defRPr>
            </a:pPr>
            <a:r>
              <a:rPr dirty="0"/>
              <a:t>Results of this project indicate </a:t>
            </a:r>
            <a:r>
              <a:rPr lang="en-US" dirty="0"/>
              <a:t>that due to the small number of participants results are not statistically significant and further evaluation with a larger population is needed</a:t>
            </a:r>
          </a:p>
          <a:p>
            <a:pPr defTabSz="2351288">
              <a:buSzPct val="100000"/>
              <a:defRPr sz="3600">
                <a:latin typeface="Arial"/>
                <a:ea typeface="Arial"/>
                <a:cs typeface="Arial"/>
                <a:sym typeface="Arial"/>
              </a:defRPr>
            </a:pPr>
            <a:endParaRPr dirty="0"/>
          </a:p>
          <a:p>
            <a:pPr defTabSz="2351288">
              <a:defRPr sz="3600" b="1">
                <a:latin typeface="Arial"/>
                <a:ea typeface="Arial"/>
                <a:cs typeface="Arial"/>
                <a:sym typeface="Arial"/>
              </a:defRPr>
            </a:pPr>
            <a:r>
              <a:rPr dirty="0"/>
              <a:t>IMPLICATIONS FOR ADVANCED PRACTICE NURSING</a:t>
            </a:r>
          </a:p>
          <a:p>
            <a:pPr marL="571500" indent="-571500" defTabSz="2351288">
              <a:buSzPct val="100000"/>
              <a:buFont typeface="Arial"/>
              <a:buChar char="•"/>
              <a:defRPr sz="3600">
                <a:latin typeface="Arial"/>
                <a:ea typeface="Arial"/>
                <a:cs typeface="Arial"/>
                <a:sym typeface="Arial"/>
              </a:defRPr>
            </a:pPr>
            <a:r>
              <a:rPr lang="en-US" dirty="0"/>
              <a:t>Untreated OSA in adolescent patients can lead to serious health risks in adulthood such as cardiomyopathy, hypertension, and metabolic disease</a:t>
            </a:r>
          </a:p>
          <a:p>
            <a:pPr marL="571500" indent="-571500" defTabSz="2351288">
              <a:buSzPct val="100000"/>
              <a:buFont typeface="Arial"/>
              <a:buChar char="•"/>
              <a:defRPr sz="3600">
                <a:latin typeface="Arial"/>
                <a:ea typeface="Arial"/>
                <a:cs typeface="Arial"/>
                <a:sym typeface="Arial"/>
              </a:defRPr>
            </a:pPr>
            <a:r>
              <a:rPr lang="en-US" dirty="0"/>
              <a:t>Treating OSA in adolescence can help improve health outcomes later in life and is extremely important in preventative health</a:t>
            </a:r>
          </a:p>
          <a:p>
            <a:pPr marL="571500" indent="-571500" defTabSz="2351288">
              <a:buSzPct val="100000"/>
              <a:buFont typeface="Arial"/>
              <a:buChar char="•"/>
              <a:defRPr sz="3600">
                <a:latin typeface="Arial"/>
                <a:ea typeface="Arial"/>
                <a:cs typeface="Arial"/>
                <a:sym typeface="Arial"/>
              </a:defRPr>
            </a:pPr>
            <a:r>
              <a:rPr lang="en-US" dirty="0"/>
              <a:t>The implementation of a new work flow allows for more team based care within the department of sleep medicine as well as bariatric surgery</a:t>
            </a:r>
          </a:p>
          <a:p>
            <a:pPr marL="571500" indent="-571500" defTabSz="2351288">
              <a:buSzPct val="100000"/>
              <a:buFont typeface="Arial"/>
              <a:buChar char="•"/>
              <a:defRPr sz="3600">
                <a:latin typeface="Arial"/>
                <a:ea typeface="Arial"/>
                <a:cs typeface="Arial"/>
                <a:sym typeface="Arial"/>
              </a:defRPr>
            </a:pPr>
            <a:endParaRPr dirty="0"/>
          </a:p>
          <a:p>
            <a:pPr defTabSz="2351288">
              <a:defRPr sz="3600" b="1">
                <a:latin typeface="Arial"/>
                <a:ea typeface="Arial"/>
                <a:cs typeface="Arial"/>
                <a:sym typeface="Arial"/>
              </a:defRPr>
            </a:pPr>
            <a:r>
              <a:rPr dirty="0"/>
              <a:t>SUSTAINABILITY</a:t>
            </a:r>
          </a:p>
          <a:p>
            <a:pPr marL="571500" indent="-571500" defTabSz="2351288">
              <a:buSzPct val="100000"/>
              <a:buFont typeface="Arial"/>
              <a:buChar char="•"/>
              <a:defRPr sz="3600">
                <a:latin typeface="Arial"/>
                <a:ea typeface="Arial"/>
                <a:cs typeface="Arial"/>
                <a:sym typeface="Arial"/>
              </a:defRPr>
            </a:pPr>
            <a:r>
              <a:rPr lang="en-US" dirty="0"/>
              <a:t>Clinic staff has learned how to send reminder messages </a:t>
            </a:r>
            <a:r>
              <a:rPr lang="en-US"/>
              <a:t>to patients </a:t>
            </a:r>
            <a:r>
              <a:rPr lang="en-US" dirty="0"/>
              <a:t>on CPAP to help continue this project in the future</a:t>
            </a:r>
          </a:p>
          <a:p>
            <a:pPr marL="571500" indent="-571500" defTabSz="2351288">
              <a:buSzPct val="100000"/>
              <a:buFont typeface="Arial"/>
              <a:buChar char="•"/>
              <a:defRPr sz="3600">
                <a:latin typeface="Arial"/>
                <a:ea typeface="Arial"/>
                <a:cs typeface="Arial"/>
                <a:sym typeface="Arial"/>
              </a:defRPr>
            </a:pPr>
            <a:r>
              <a:rPr lang="en-US" dirty="0"/>
              <a:t>Retrospective chart review has identified several patients struggling with CPAP </a:t>
            </a:r>
          </a:p>
          <a:p>
            <a:pPr marL="571500" indent="-571500" defTabSz="2351288">
              <a:buSzPct val="100000"/>
              <a:buFont typeface="Arial"/>
              <a:buChar char="•"/>
              <a:defRPr sz="3600">
                <a:latin typeface="Arial"/>
                <a:ea typeface="Arial"/>
                <a:cs typeface="Arial"/>
                <a:sym typeface="Arial"/>
              </a:defRPr>
            </a:pPr>
            <a:r>
              <a:rPr lang="en-US" dirty="0"/>
              <a:t>Sleep medicine and bariatrics now share more communication regarding mutual patients and continuous evaluation of work flow</a:t>
            </a:r>
          </a:p>
          <a:p>
            <a:pPr defTabSz="2351288">
              <a:buSzPct val="100000"/>
              <a:defRPr sz="3600">
                <a:latin typeface="Arial"/>
                <a:ea typeface="Arial"/>
                <a:cs typeface="Arial"/>
                <a:sym typeface="Arial"/>
              </a:defRPr>
            </a:pPr>
            <a:endParaRPr dirty="0"/>
          </a:p>
          <a:p>
            <a:pPr defTabSz="2351288">
              <a:defRPr sz="3600" b="1">
                <a:latin typeface="Arial"/>
                <a:ea typeface="Arial"/>
                <a:cs typeface="Arial"/>
                <a:sym typeface="Arial"/>
              </a:defRPr>
            </a:pPr>
            <a:r>
              <a:rPr dirty="0"/>
              <a:t>REFERENCES</a:t>
            </a:r>
            <a:endParaRPr lang="en-US" dirty="0"/>
          </a:p>
          <a:p>
            <a:pPr defTabSz="2351288">
              <a:defRPr sz="3600" b="1">
                <a:latin typeface="Arial"/>
                <a:ea typeface="Arial"/>
                <a:cs typeface="Arial"/>
                <a:sym typeface="Arial"/>
              </a:defRPr>
            </a:pPr>
            <a:endParaRPr lang="en-US" dirty="0"/>
          </a:p>
          <a:p>
            <a:pPr defTabSz="2351288">
              <a:defRPr sz="3600" b="1">
                <a:latin typeface="Arial"/>
                <a:ea typeface="Arial"/>
                <a:cs typeface="Arial"/>
                <a:sym typeface="Arial"/>
              </a:defRPr>
            </a:pPr>
            <a:endParaRPr dirty="0"/>
          </a:p>
        </p:txBody>
      </p:sp>
      <p:pic>
        <p:nvPicPr>
          <p:cNvPr id="195" name="Picture 10" descr="Picture 10"/>
          <p:cNvPicPr>
            <a:picLocks noChangeAspect="1"/>
          </p:cNvPicPr>
          <p:nvPr/>
        </p:nvPicPr>
        <p:blipFill>
          <a:blip r:embed="rId3"/>
          <a:stretch>
            <a:fillRect/>
          </a:stretch>
        </p:blipFill>
        <p:spPr>
          <a:xfrm>
            <a:off x="39309675" y="30440839"/>
            <a:ext cx="8158164" cy="1347788"/>
          </a:xfrm>
          <a:prstGeom prst="rect">
            <a:avLst/>
          </a:prstGeom>
          <a:ln w="12700">
            <a:miter lim="400000"/>
          </a:ln>
        </p:spPr>
      </p:pic>
      <p:sp>
        <p:nvSpPr>
          <p:cNvPr id="196" name="TextBox 14"/>
          <p:cNvSpPr/>
          <p:nvPr/>
        </p:nvSpPr>
        <p:spPr>
          <a:xfrm>
            <a:off x="25111408" y="3802014"/>
            <a:ext cx="3900010" cy="897233"/>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lvl1pPr defTabSz="2351288">
              <a:lnSpc>
                <a:spcPct val="120000"/>
              </a:lnSpc>
              <a:defRPr sz="3600" b="1">
                <a:latin typeface="Arial"/>
                <a:ea typeface="Arial"/>
                <a:cs typeface="Arial"/>
                <a:sym typeface="Arial"/>
              </a:defRPr>
            </a:lvl1pPr>
          </a:lstStyle>
          <a:p>
            <a:r>
              <a:rPr sz="4800" dirty="0"/>
              <a:t>RESULTS</a:t>
            </a:r>
          </a:p>
        </p:txBody>
      </p:sp>
      <p:sp>
        <p:nvSpPr>
          <p:cNvPr id="197" name="TextBox 1"/>
          <p:cNvSpPr/>
          <p:nvPr/>
        </p:nvSpPr>
        <p:spPr>
          <a:xfrm>
            <a:off x="12303459" y="17738083"/>
            <a:ext cx="12476164" cy="969496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defTabSz="2351288">
              <a:lnSpc>
                <a:spcPct val="120000"/>
              </a:lnSpc>
              <a:buSzPct val="100000"/>
              <a:defRPr sz="3600" b="1">
                <a:latin typeface="Arial"/>
                <a:ea typeface="Arial"/>
                <a:cs typeface="Arial"/>
                <a:sym typeface="Arial"/>
              </a:defRPr>
            </a:pPr>
            <a:r>
              <a:rPr sz="4000" dirty="0"/>
              <a:t>Intervention and Data Collection</a:t>
            </a:r>
          </a:p>
          <a:p>
            <a:pPr marL="742950" indent="-742950" defTabSz="2351288">
              <a:buSzPct val="100000"/>
              <a:buFont typeface="Arial"/>
              <a:buChar char="•"/>
              <a:defRPr sz="3600">
                <a:latin typeface="Arial"/>
                <a:ea typeface="Arial"/>
                <a:cs typeface="Arial"/>
                <a:sym typeface="Arial"/>
              </a:defRPr>
            </a:pPr>
            <a:r>
              <a:rPr dirty="0"/>
              <a:t>Retrospective chart review of </a:t>
            </a:r>
            <a:r>
              <a:rPr lang="en-US" dirty="0"/>
              <a:t>all pediatric sleep medicine patients seen in 2020 and 2021 prior to project implementation</a:t>
            </a:r>
          </a:p>
          <a:p>
            <a:pPr defTabSz="2351288">
              <a:buSzPct val="100000"/>
              <a:defRPr sz="3600">
                <a:latin typeface="Arial"/>
                <a:ea typeface="Arial"/>
                <a:cs typeface="Arial"/>
                <a:sym typeface="Arial"/>
              </a:defRPr>
            </a:pPr>
            <a:endParaRPr dirty="0"/>
          </a:p>
          <a:p>
            <a:pPr marL="2286000" lvl="1" indent="-742950" defTabSz="2351288">
              <a:buSzPct val="100000"/>
              <a:buFont typeface="Arial"/>
              <a:buChar char="•"/>
              <a:defRPr sz="3600" u="sng">
                <a:latin typeface="Arial"/>
                <a:ea typeface="Arial"/>
                <a:cs typeface="Arial"/>
                <a:sym typeface="Arial"/>
              </a:defRPr>
            </a:pPr>
            <a:r>
              <a:rPr dirty="0"/>
              <a:t>Data/Outcomes measured</a:t>
            </a:r>
            <a:r>
              <a:rPr u="none" dirty="0"/>
              <a:t>:</a:t>
            </a:r>
            <a:r>
              <a:rPr lang="en-US" u="none" dirty="0"/>
              <a:t> CPAP compliance at baseline, 30, and 90 days</a:t>
            </a:r>
          </a:p>
          <a:p>
            <a:pPr marL="2286000" lvl="1" indent="-742950" defTabSz="2351288">
              <a:buSzPct val="100000"/>
              <a:buFont typeface="Arial"/>
              <a:buChar char="•"/>
              <a:defRPr sz="3600" u="sng">
                <a:latin typeface="Arial"/>
                <a:ea typeface="Arial"/>
                <a:cs typeface="Arial"/>
                <a:sym typeface="Arial"/>
              </a:defRPr>
            </a:pPr>
            <a:r>
              <a:rPr dirty="0"/>
              <a:t>Secondary outcome</a:t>
            </a:r>
            <a:r>
              <a:rPr u="none" dirty="0"/>
              <a:t>: </a:t>
            </a:r>
            <a:r>
              <a:rPr lang="en-US" u="none" dirty="0"/>
              <a:t>ESS-CHAD score and weight in kilograms at baseline, 30, and 90 days</a:t>
            </a:r>
          </a:p>
          <a:p>
            <a:pPr marL="1543050" lvl="1" indent="0" defTabSz="2351288">
              <a:buSzPct val="100000"/>
              <a:defRPr sz="3600" u="sng">
                <a:latin typeface="Arial"/>
                <a:ea typeface="Arial"/>
                <a:cs typeface="Arial"/>
                <a:sym typeface="Arial"/>
              </a:defRPr>
            </a:pPr>
            <a:endParaRPr u="none" dirty="0"/>
          </a:p>
          <a:p>
            <a:pPr marL="742950" indent="-742950" defTabSz="2351288">
              <a:buSzPct val="100000"/>
              <a:buFont typeface="Arial"/>
              <a:buChar char="•"/>
              <a:defRPr sz="3600">
                <a:latin typeface="Arial"/>
                <a:ea typeface="Arial"/>
                <a:cs typeface="Arial"/>
                <a:sym typeface="Arial"/>
              </a:defRPr>
            </a:pPr>
            <a:r>
              <a:rPr dirty="0"/>
              <a:t>Development of a</a:t>
            </a:r>
            <a:r>
              <a:rPr lang="en-US" dirty="0"/>
              <a:t> change in work flow by sending EMR reminder messages to wear CPAP two days each week for 90 days</a:t>
            </a:r>
            <a:r>
              <a:rPr dirty="0"/>
              <a:t> </a:t>
            </a:r>
            <a:endParaRPr lang="en-US" dirty="0"/>
          </a:p>
          <a:p>
            <a:pPr marL="742950" indent="-742950" defTabSz="2351288">
              <a:buSzPct val="100000"/>
              <a:buFont typeface="Arial"/>
              <a:buChar char="•"/>
              <a:defRPr sz="3600">
                <a:latin typeface="Arial"/>
                <a:ea typeface="Arial"/>
                <a:cs typeface="Arial"/>
                <a:sym typeface="Arial"/>
              </a:defRPr>
            </a:pPr>
            <a:endParaRPr lang="en-US" dirty="0"/>
          </a:p>
          <a:p>
            <a:pPr marL="742950" indent="-742950" defTabSz="2351288">
              <a:buSzPct val="100000"/>
              <a:buFont typeface="Arial"/>
              <a:buChar char="•"/>
              <a:defRPr sz="3600">
                <a:latin typeface="Arial"/>
                <a:ea typeface="Arial"/>
                <a:cs typeface="Arial"/>
                <a:sym typeface="Arial"/>
              </a:defRPr>
            </a:pPr>
            <a:r>
              <a:rPr lang="en-US" dirty="0"/>
              <a:t>Patients had telehealth check in visits at baseline, 30, and 90 days to measure CPAP compliance, weight loss, and ESS-CHAD score</a:t>
            </a:r>
            <a:endParaRPr dirty="0"/>
          </a:p>
        </p:txBody>
      </p:sp>
      <p:sp>
        <p:nvSpPr>
          <p:cNvPr id="198" name="TextBox 2"/>
          <p:cNvSpPr/>
          <p:nvPr/>
        </p:nvSpPr>
        <p:spPr>
          <a:xfrm>
            <a:off x="12419807" y="13350027"/>
            <a:ext cx="12268993" cy="298543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buSzPct val="100000"/>
              <a:defRPr sz="3600" b="1">
                <a:latin typeface="Arial"/>
                <a:ea typeface="Arial"/>
                <a:cs typeface="Arial"/>
                <a:sym typeface="Arial"/>
              </a:defRPr>
            </a:pPr>
            <a:r>
              <a:rPr sz="4000" dirty="0"/>
              <a:t>Instruments/Tools</a:t>
            </a:r>
          </a:p>
          <a:p>
            <a:pPr marL="685800" indent="-685800">
              <a:buSzPct val="100000"/>
              <a:buFont typeface="Arial"/>
              <a:buChar char="•"/>
              <a:defRPr sz="3600">
                <a:latin typeface="Arial"/>
                <a:ea typeface="Arial"/>
                <a:cs typeface="Arial"/>
                <a:sym typeface="Arial"/>
              </a:defRPr>
            </a:pPr>
            <a:r>
              <a:rPr lang="en-US" dirty="0"/>
              <a:t>Smartcard Compliance to measure CPAP compliance and Apnea Hypopnea Index</a:t>
            </a:r>
          </a:p>
          <a:p>
            <a:pPr marL="685800" indent="-685800">
              <a:buSzPct val="100000"/>
              <a:buFont typeface="Arial"/>
              <a:buChar char="•"/>
              <a:defRPr sz="3600">
                <a:latin typeface="Arial"/>
                <a:ea typeface="Arial"/>
                <a:cs typeface="Arial"/>
                <a:sym typeface="Arial"/>
              </a:defRPr>
            </a:pPr>
            <a:r>
              <a:rPr lang="en-US" dirty="0"/>
              <a:t>Epworth Sleepiness Scale Child and Adolescent Version to measure Hypersomnolence</a:t>
            </a:r>
          </a:p>
        </p:txBody>
      </p:sp>
      <p:sp>
        <p:nvSpPr>
          <p:cNvPr id="199" name="TextBox 3"/>
          <p:cNvSpPr/>
          <p:nvPr/>
        </p:nvSpPr>
        <p:spPr>
          <a:xfrm>
            <a:off x="1127734" y="22860301"/>
            <a:ext cx="9564689" cy="504218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defTabSz="2351288">
              <a:defRPr sz="4800" b="1">
                <a:latin typeface="Arial"/>
                <a:ea typeface="Arial"/>
                <a:cs typeface="Arial"/>
                <a:sym typeface="Arial"/>
              </a:defRPr>
            </a:pPr>
            <a:r>
              <a:t>MODEL/NURSING THEORY</a:t>
            </a:r>
          </a:p>
          <a:p>
            <a:pPr marL="571500" indent="-571500" defTabSz="2351288">
              <a:buSzPct val="100000"/>
              <a:buFont typeface="Arial"/>
              <a:buChar char="•"/>
              <a:defRPr sz="3600">
                <a:latin typeface="Arial"/>
                <a:ea typeface="Arial"/>
                <a:cs typeface="Arial"/>
                <a:sym typeface="Arial"/>
              </a:defRPr>
            </a:pPr>
            <a:r>
              <a:t>Quality Improvement Model</a:t>
            </a:r>
          </a:p>
          <a:p>
            <a:pPr defTabSz="2351288">
              <a:defRPr sz="3600">
                <a:latin typeface="Arial"/>
                <a:ea typeface="Arial"/>
                <a:cs typeface="Arial"/>
                <a:sym typeface="Arial"/>
              </a:defRPr>
            </a:pPr>
            <a:endParaRPr/>
          </a:p>
          <a:p>
            <a:pPr marL="571500" indent="-571500" defTabSz="2351288">
              <a:buSzPct val="100000"/>
              <a:buFont typeface="Arial"/>
              <a:buChar char="•"/>
              <a:defRPr sz="3600">
                <a:latin typeface="Arial"/>
                <a:ea typeface="Arial"/>
                <a:cs typeface="Arial"/>
                <a:sym typeface="Arial"/>
              </a:defRPr>
            </a:pPr>
            <a:r>
              <a:t>Health Belief Model</a:t>
            </a:r>
          </a:p>
          <a:p>
            <a:pPr marL="2286000" lvl="1" indent="-571500" defTabSz="2351288">
              <a:buSzPct val="100000"/>
              <a:buFont typeface="Arial"/>
              <a:buChar char="•"/>
              <a:defRPr sz="3600">
                <a:latin typeface="Arial"/>
                <a:ea typeface="Arial"/>
                <a:cs typeface="Arial"/>
                <a:sym typeface="Arial"/>
              </a:defRPr>
            </a:pPr>
            <a:r>
              <a:t>Relationship between perceived threat of a disease versus effectiveness of a certain health behavior</a:t>
            </a:r>
          </a:p>
        </p:txBody>
      </p:sp>
      <p:pic>
        <p:nvPicPr>
          <p:cNvPr id="6" name="Picture 5"/>
          <p:cNvPicPr>
            <a:picLocks noChangeAspect="1"/>
          </p:cNvPicPr>
          <p:nvPr/>
        </p:nvPicPr>
        <p:blipFill>
          <a:blip r:embed="rId4"/>
          <a:stretch>
            <a:fillRect/>
          </a:stretch>
        </p:blipFill>
        <p:spPr>
          <a:xfrm>
            <a:off x="25107663" y="4686678"/>
            <a:ext cx="10958100" cy="7458005"/>
          </a:xfrm>
          <a:prstGeom prst="rect">
            <a:avLst/>
          </a:prstGeom>
          <a:ln w="25400">
            <a:solidFill>
              <a:schemeClr val="tx1"/>
            </a:solidFill>
          </a:ln>
        </p:spPr>
      </p:pic>
      <p:pic>
        <p:nvPicPr>
          <p:cNvPr id="7" name="Picture 6"/>
          <p:cNvPicPr>
            <a:picLocks noChangeAspect="1"/>
          </p:cNvPicPr>
          <p:nvPr/>
        </p:nvPicPr>
        <p:blipFill>
          <a:blip r:embed="rId5"/>
          <a:stretch>
            <a:fillRect/>
          </a:stretch>
        </p:blipFill>
        <p:spPr>
          <a:xfrm>
            <a:off x="25105297" y="12634801"/>
            <a:ext cx="10960466" cy="7648254"/>
          </a:xfrm>
          <a:prstGeom prst="rect">
            <a:avLst/>
          </a:prstGeom>
          <a:ln w="25400">
            <a:solidFill>
              <a:schemeClr val="tx1"/>
            </a:solidFill>
          </a:ln>
        </p:spPr>
      </p:pic>
      <p:pic>
        <p:nvPicPr>
          <p:cNvPr id="8" name="Picture 7"/>
          <p:cNvPicPr>
            <a:picLocks noChangeAspect="1"/>
          </p:cNvPicPr>
          <p:nvPr/>
        </p:nvPicPr>
        <p:blipFill>
          <a:blip r:embed="rId6"/>
          <a:stretch>
            <a:fillRect/>
          </a:stretch>
        </p:blipFill>
        <p:spPr>
          <a:xfrm>
            <a:off x="25105297" y="20782004"/>
            <a:ext cx="10960466" cy="8542434"/>
          </a:xfrm>
          <a:prstGeom prst="rect">
            <a:avLst/>
          </a:prstGeom>
          <a:ln w="25400">
            <a:solidFill>
              <a:schemeClr val="tx1"/>
            </a:solidFill>
          </a:ln>
        </p:spPr>
      </p:pic>
      <p:pic>
        <p:nvPicPr>
          <p:cNvPr id="11" name="Picture 10"/>
          <p:cNvPicPr>
            <a:picLocks noChangeAspect="1"/>
          </p:cNvPicPr>
          <p:nvPr/>
        </p:nvPicPr>
        <p:blipFill>
          <a:blip r:embed="rId7"/>
          <a:stretch>
            <a:fillRect/>
          </a:stretch>
        </p:blipFill>
        <p:spPr>
          <a:xfrm>
            <a:off x="38526411" y="27557979"/>
            <a:ext cx="1566528" cy="1566528"/>
          </a:xfrm>
          <a:prstGeom prst="rect">
            <a:avLst/>
          </a:prstGeom>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2351088" rtl="0" fontAlgn="auto" latinLnBrk="0" hangingPunct="0">
          <a:lnSpc>
            <a:spcPct val="100000"/>
          </a:lnSpc>
          <a:spcBef>
            <a:spcPts val="0"/>
          </a:spcBef>
          <a:spcAft>
            <a:spcPts val="0"/>
          </a:spcAft>
          <a:buClrTx/>
          <a:buSzTx/>
          <a:buFontTx/>
          <a:buNone/>
          <a:tabLst/>
          <a:defRPr kumimoji="0" sz="93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144</TotalTime>
  <Words>704</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Lato</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CATHRYN WINSLOW</dc:creator>
  <cp:lastModifiedBy>Winslow, Cathryn</cp:lastModifiedBy>
  <cp:revision>29</cp:revision>
  <dcterms:modified xsi:type="dcterms:W3CDTF">2022-03-25T18:11:48Z</dcterms:modified>
</cp:coreProperties>
</file>